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95" r:id="rId3"/>
    <p:sldId id="265" r:id="rId4"/>
    <p:sldId id="396" r:id="rId5"/>
    <p:sldId id="411" r:id="rId6"/>
    <p:sldId id="381" r:id="rId7"/>
    <p:sldId id="382" r:id="rId8"/>
    <p:sldId id="383" r:id="rId9"/>
    <p:sldId id="387" r:id="rId10"/>
    <p:sldId id="384" r:id="rId11"/>
    <p:sldId id="385" r:id="rId12"/>
    <p:sldId id="386" r:id="rId13"/>
    <p:sldId id="389" r:id="rId14"/>
    <p:sldId id="392" r:id="rId15"/>
    <p:sldId id="394" r:id="rId16"/>
    <p:sldId id="412" r:id="rId17"/>
    <p:sldId id="413" r:id="rId18"/>
    <p:sldId id="350" r:id="rId19"/>
    <p:sldId id="414" r:id="rId20"/>
    <p:sldId id="415" r:id="rId21"/>
    <p:sldId id="299" r:id="rId22"/>
    <p:sldId id="301" r:id="rId23"/>
    <p:sldId id="308" r:id="rId24"/>
    <p:sldId id="309" r:id="rId25"/>
    <p:sldId id="310" r:id="rId26"/>
    <p:sldId id="408" r:id="rId27"/>
    <p:sldId id="409" r:id="rId28"/>
    <p:sldId id="398" r:id="rId29"/>
    <p:sldId id="399" r:id="rId30"/>
    <p:sldId id="400" r:id="rId31"/>
    <p:sldId id="401" r:id="rId32"/>
    <p:sldId id="402" r:id="rId33"/>
    <p:sldId id="403" r:id="rId34"/>
    <p:sldId id="348" r:id="rId35"/>
    <p:sldId id="410" r:id="rId36"/>
    <p:sldId id="374" r:id="rId3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E2FC5-7626-43D6-BEBE-D78041BCBC46}" type="doc">
      <dgm:prSet loTypeId="urn:microsoft.com/office/officeart/2005/8/layout/equation2" loCatId="process" qsTypeId="urn:microsoft.com/office/officeart/2005/8/quickstyle/simple2" qsCatId="simple" csTypeId="urn:microsoft.com/office/officeart/2005/8/colors/accent1_5" csCatId="accent1" phldr="1"/>
      <dgm:spPr/>
    </dgm:pt>
    <dgm:pt modelId="{B6C1A0A4-81C6-4291-AE50-A1ED1BD8BDF5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CASES ARE MANAGED AND DISPOSED IN DUE TIME</a:t>
          </a:r>
          <a:endParaRPr lang="en-US" b="1" dirty="0">
            <a:solidFill>
              <a:schemeClr val="bg1"/>
            </a:solidFill>
          </a:endParaRPr>
        </a:p>
      </dgm:t>
    </dgm:pt>
    <dgm:pt modelId="{E16A61DA-FAC7-477C-9A20-4CA816AEC145}" type="parTrans" cxnId="{1C98C78C-216C-425A-98E6-88AD75643789}">
      <dgm:prSet/>
      <dgm:spPr/>
      <dgm:t>
        <a:bodyPr/>
        <a:lstStyle/>
        <a:p>
          <a:endParaRPr lang="en-US"/>
        </a:p>
      </dgm:t>
    </dgm:pt>
    <dgm:pt modelId="{A8103AC6-8790-46A9-BE4B-476E66096D41}" type="sibTrans" cxnId="{1C98C78C-216C-425A-98E6-88AD75643789}">
      <dgm:prSet/>
      <dgm:spPr/>
      <dgm:t>
        <a:bodyPr/>
        <a:lstStyle/>
        <a:p>
          <a:endParaRPr lang="en-US"/>
        </a:p>
      </dgm:t>
    </dgm:pt>
    <dgm:pt modelId="{BAA38FEB-0687-494B-B3A3-16074542BE51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Without  any Undue Delay</a:t>
          </a:r>
          <a:endParaRPr lang="en-US" b="1" dirty="0"/>
        </a:p>
      </dgm:t>
    </dgm:pt>
    <dgm:pt modelId="{7AC41168-5660-4B95-85A3-522EB4EBD18D}" type="parTrans" cxnId="{B85EC735-3F61-4C08-BC81-D613F3B41485}">
      <dgm:prSet/>
      <dgm:spPr/>
      <dgm:t>
        <a:bodyPr/>
        <a:lstStyle/>
        <a:p>
          <a:endParaRPr lang="en-US"/>
        </a:p>
      </dgm:t>
    </dgm:pt>
    <dgm:pt modelId="{66906DEF-761F-4320-97D3-217A079F6D97}" type="sibTrans" cxnId="{B85EC735-3F61-4C08-BC81-D613F3B41485}">
      <dgm:prSet/>
      <dgm:spPr/>
      <dgm:t>
        <a:bodyPr/>
        <a:lstStyle/>
        <a:p>
          <a:endParaRPr lang="en-US"/>
        </a:p>
      </dgm:t>
    </dgm:pt>
    <dgm:pt modelId="{F2ECD88B-995D-4763-AB8C-ACEF2C00F2A1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Time line of Judicial Administration</a:t>
          </a:r>
          <a:endParaRPr lang="en-US" b="1" dirty="0">
            <a:solidFill>
              <a:schemeClr val="tx1"/>
            </a:solidFill>
          </a:endParaRPr>
        </a:p>
      </dgm:t>
    </dgm:pt>
    <dgm:pt modelId="{04CA3FD8-7C89-476A-88DD-AF6E480F8C1E}" type="parTrans" cxnId="{BCB6F3D3-BE6B-4B6C-91A0-7A187FC5BB79}">
      <dgm:prSet/>
      <dgm:spPr/>
      <dgm:t>
        <a:bodyPr/>
        <a:lstStyle/>
        <a:p>
          <a:endParaRPr lang="en-US"/>
        </a:p>
      </dgm:t>
    </dgm:pt>
    <dgm:pt modelId="{996E0659-268E-4569-839E-F48169709D80}" type="sibTrans" cxnId="{BCB6F3D3-BE6B-4B6C-91A0-7A187FC5BB79}">
      <dgm:prSet/>
      <dgm:spPr/>
      <dgm:t>
        <a:bodyPr/>
        <a:lstStyle/>
        <a:p>
          <a:endParaRPr lang="en-US"/>
        </a:p>
      </dgm:t>
    </dgm:pt>
    <dgm:pt modelId="{5E758005-D345-494C-8DA1-076988D600C2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Without Compromising the </a:t>
          </a:r>
          <a:r>
            <a:rPr lang="en-US" b="1" smtClean="0"/>
            <a:t>Quality and Fairness of </a:t>
          </a:r>
          <a:r>
            <a:rPr lang="en-US" b="1" dirty="0" smtClean="0"/>
            <a:t>Judgment</a:t>
          </a:r>
          <a:endParaRPr lang="en-US" b="1" dirty="0"/>
        </a:p>
      </dgm:t>
    </dgm:pt>
    <dgm:pt modelId="{0CBF0998-CCC3-4425-9AD8-44572092C1C8}" type="parTrans" cxnId="{CA586818-3D5F-4787-8ECD-ABE560566E64}">
      <dgm:prSet/>
      <dgm:spPr/>
      <dgm:t>
        <a:bodyPr/>
        <a:lstStyle/>
        <a:p>
          <a:endParaRPr lang="en-US"/>
        </a:p>
      </dgm:t>
    </dgm:pt>
    <dgm:pt modelId="{CEFB0D65-D4CA-4CCA-8C51-D91389FE2213}" type="sibTrans" cxnId="{CA586818-3D5F-4787-8ECD-ABE560566E6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573021BF-B8CC-4076-867B-112E9169BA15}" type="pres">
      <dgm:prSet presAssocID="{661E2FC5-7626-43D6-BEBE-D78041BCBC46}" presName="Name0" presStyleCnt="0">
        <dgm:presLayoutVars>
          <dgm:dir/>
          <dgm:resizeHandles val="exact"/>
        </dgm:presLayoutVars>
      </dgm:prSet>
      <dgm:spPr/>
    </dgm:pt>
    <dgm:pt modelId="{654EA6E1-8F54-4033-95C7-1F8F78C9911C}" type="pres">
      <dgm:prSet presAssocID="{661E2FC5-7626-43D6-BEBE-D78041BCBC46}" presName="vNodes" presStyleCnt="0"/>
      <dgm:spPr/>
    </dgm:pt>
    <dgm:pt modelId="{E80B2AC1-CE48-41B0-A037-DB1864E7A0CB}" type="pres">
      <dgm:prSet presAssocID="{B6C1A0A4-81C6-4291-AE50-A1ED1BD8BDF5}" presName="node" presStyleLbl="node1" presStyleIdx="0" presStyleCnt="4" custScaleX="275930" custLinFactY="158146" custLinFactNeighborX="-6232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379446-CF54-4718-8D95-A7EA4382A844}" type="pres">
      <dgm:prSet presAssocID="{A8103AC6-8790-46A9-BE4B-476E66096D41}" presName="spacerT" presStyleCnt="0"/>
      <dgm:spPr/>
    </dgm:pt>
    <dgm:pt modelId="{7C8593CF-1AF8-4D0E-8A73-5B14383B8AD5}" type="pres">
      <dgm:prSet presAssocID="{A8103AC6-8790-46A9-BE4B-476E66096D4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B0A6FA48-4AD7-44E2-8B96-BE6FA2729B6B}" type="pres">
      <dgm:prSet presAssocID="{A8103AC6-8790-46A9-BE4B-476E66096D41}" presName="spacerB" presStyleCnt="0"/>
      <dgm:spPr/>
    </dgm:pt>
    <dgm:pt modelId="{2E83B4CF-84DD-4A4D-95BD-9DE4B89430CE}" type="pres">
      <dgm:prSet presAssocID="{BAA38FEB-0687-494B-B3A3-16074542BE51}" presName="node" presStyleLbl="node1" presStyleIdx="1" presStyleCnt="4" custScaleX="275930" custLinFactY="-151871" custLinFactNeighborX="6232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413C06-FB3C-42E1-A819-EC082D969E72}" type="pres">
      <dgm:prSet presAssocID="{66906DEF-761F-4320-97D3-217A079F6D97}" presName="spacerT" presStyleCnt="0"/>
      <dgm:spPr/>
    </dgm:pt>
    <dgm:pt modelId="{85C2B2FB-7581-4E34-865A-7BE4DB81A772}" type="pres">
      <dgm:prSet presAssocID="{66906DEF-761F-4320-97D3-217A079F6D97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0FBB41D-C314-4A29-8C2F-8B396A05A9FC}" type="pres">
      <dgm:prSet presAssocID="{66906DEF-761F-4320-97D3-217A079F6D97}" presName="spacerB" presStyleCnt="0"/>
      <dgm:spPr/>
    </dgm:pt>
    <dgm:pt modelId="{24F77866-2BEC-4286-8D90-FB363529DBF0}" type="pres">
      <dgm:prSet presAssocID="{5E758005-D345-494C-8DA1-076988D600C2}" presName="node" presStyleLbl="node1" presStyleIdx="2" presStyleCnt="4" custScaleX="288393" custLinFactNeighborX="0" custLinFactNeighborY="1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5D76E-95D7-45BA-87E9-C63030498FF6}" type="pres">
      <dgm:prSet presAssocID="{661E2FC5-7626-43D6-BEBE-D78041BCBC46}" presName="sibTransLast" presStyleLbl="sibTrans2D1" presStyleIdx="2" presStyleCnt="3" custScaleX="147501"/>
      <dgm:spPr/>
      <dgm:t>
        <a:bodyPr/>
        <a:lstStyle/>
        <a:p>
          <a:endParaRPr lang="en-US"/>
        </a:p>
      </dgm:t>
    </dgm:pt>
    <dgm:pt modelId="{07831D74-DC70-4393-90E3-5CBA67E6F272}" type="pres">
      <dgm:prSet presAssocID="{661E2FC5-7626-43D6-BEBE-D78041BCBC46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4919DD8C-8A63-4B88-A537-3670B262EE8E}" type="pres">
      <dgm:prSet presAssocID="{661E2FC5-7626-43D6-BEBE-D78041BCBC46}" presName="las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F5944A-7B7E-4A26-8C51-97E69BA2B7E3}" type="presOf" srcId="{BAA38FEB-0687-494B-B3A3-16074542BE51}" destId="{2E83B4CF-84DD-4A4D-95BD-9DE4B89430CE}" srcOrd="0" destOrd="0" presId="urn:microsoft.com/office/officeart/2005/8/layout/equation2"/>
    <dgm:cxn modelId="{50422B8F-895A-4A78-AE0E-DB828FA66D8A}" type="presOf" srcId="{661E2FC5-7626-43D6-BEBE-D78041BCBC46}" destId="{573021BF-B8CC-4076-867B-112E9169BA15}" srcOrd="0" destOrd="0" presId="urn:microsoft.com/office/officeart/2005/8/layout/equation2"/>
    <dgm:cxn modelId="{954B343E-7877-4736-8BB6-8411E0CC121B}" type="presOf" srcId="{CEFB0D65-D4CA-4CCA-8C51-D91389FE2213}" destId="{8415D76E-95D7-45BA-87E9-C63030498FF6}" srcOrd="0" destOrd="0" presId="urn:microsoft.com/office/officeart/2005/8/layout/equation2"/>
    <dgm:cxn modelId="{CA586818-3D5F-4787-8ECD-ABE560566E64}" srcId="{661E2FC5-7626-43D6-BEBE-D78041BCBC46}" destId="{5E758005-D345-494C-8DA1-076988D600C2}" srcOrd="2" destOrd="0" parTransId="{0CBF0998-CCC3-4425-9AD8-44572092C1C8}" sibTransId="{CEFB0D65-D4CA-4CCA-8C51-D91389FE2213}"/>
    <dgm:cxn modelId="{99F8E05F-7C66-48D4-8FAE-E6980AC6512A}" type="presOf" srcId="{B6C1A0A4-81C6-4291-AE50-A1ED1BD8BDF5}" destId="{E80B2AC1-CE48-41B0-A037-DB1864E7A0CB}" srcOrd="0" destOrd="0" presId="urn:microsoft.com/office/officeart/2005/8/layout/equation2"/>
    <dgm:cxn modelId="{C9F897DF-7591-488F-9497-2842FB1DFA03}" type="presOf" srcId="{A8103AC6-8790-46A9-BE4B-476E66096D41}" destId="{7C8593CF-1AF8-4D0E-8A73-5B14383B8AD5}" srcOrd="0" destOrd="0" presId="urn:microsoft.com/office/officeart/2005/8/layout/equation2"/>
    <dgm:cxn modelId="{6A1C2859-DB09-4265-8C44-F9EFDD88EDCF}" type="presOf" srcId="{F2ECD88B-995D-4763-AB8C-ACEF2C00F2A1}" destId="{4919DD8C-8A63-4B88-A537-3670B262EE8E}" srcOrd="0" destOrd="0" presId="urn:microsoft.com/office/officeart/2005/8/layout/equation2"/>
    <dgm:cxn modelId="{1C98C78C-216C-425A-98E6-88AD75643789}" srcId="{661E2FC5-7626-43D6-BEBE-D78041BCBC46}" destId="{B6C1A0A4-81C6-4291-AE50-A1ED1BD8BDF5}" srcOrd="0" destOrd="0" parTransId="{E16A61DA-FAC7-477C-9A20-4CA816AEC145}" sibTransId="{A8103AC6-8790-46A9-BE4B-476E66096D41}"/>
    <dgm:cxn modelId="{BCB6F3D3-BE6B-4B6C-91A0-7A187FC5BB79}" srcId="{661E2FC5-7626-43D6-BEBE-D78041BCBC46}" destId="{F2ECD88B-995D-4763-AB8C-ACEF2C00F2A1}" srcOrd="3" destOrd="0" parTransId="{04CA3FD8-7C89-476A-88DD-AF6E480F8C1E}" sibTransId="{996E0659-268E-4569-839E-F48169709D80}"/>
    <dgm:cxn modelId="{F9FD8BBE-AA2D-4D48-988E-B29969678E77}" type="presOf" srcId="{66906DEF-761F-4320-97D3-217A079F6D97}" destId="{85C2B2FB-7581-4E34-865A-7BE4DB81A772}" srcOrd="0" destOrd="0" presId="urn:microsoft.com/office/officeart/2005/8/layout/equation2"/>
    <dgm:cxn modelId="{A43C06A3-4FE1-4647-860B-457D70B0FEF1}" type="presOf" srcId="{CEFB0D65-D4CA-4CCA-8C51-D91389FE2213}" destId="{07831D74-DC70-4393-90E3-5CBA67E6F272}" srcOrd="1" destOrd="0" presId="urn:microsoft.com/office/officeart/2005/8/layout/equation2"/>
    <dgm:cxn modelId="{5AA1436F-651B-4993-9CDF-1519A58ADB71}" type="presOf" srcId="{5E758005-D345-494C-8DA1-076988D600C2}" destId="{24F77866-2BEC-4286-8D90-FB363529DBF0}" srcOrd="0" destOrd="0" presId="urn:microsoft.com/office/officeart/2005/8/layout/equation2"/>
    <dgm:cxn modelId="{B85EC735-3F61-4C08-BC81-D613F3B41485}" srcId="{661E2FC5-7626-43D6-BEBE-D78041BCBC46}" destId="{BAA38FEB-0687-494B-B3A3-16074542BE51}" srcOrd="1" destOrd="0" parTransId="{7AC41168-5660-4B95-85A3-522EB4EBD18D}" sibTransId="{66906DEF-761F-4320-97D3-217A079F6D97}"/>
    <dgm:cxn modelId="{51E151DD-A9A2-48FD-80E8-6C829454F2AA}" type="presParOf" srcId="{573021BF-B8CC-4076-867B-112E9169BA15}" destId="{654EA6E1-8F54-4033-95C7-1F8F78C9911C}" srcOrd="0" destOrd="0" presId="urn:microsoft.com/office/officeart/2005/8/layout/equation2"/>
    <dgm:cxn modelId="{0ADDCE4E-B128-48FC-936D-24327B1B96B1}" type="presParOf" srcId="{654EA6E1-8F54-4033-95C7-1F8F78C9911C}" destId="{E80B2AC1-CE48-41B0-A037-DB1864E7A0CB}" srcOrd="0" destOrd="0" presId="urn:microsoft.com/office/officeart/2005/8/layout/equation2"/>
    <dgm:cxn modelId="{2D9979C8-5431-4573-8A30-87899D1F97FC}" type="presParOf" srcId="{654EA6E1-8F54-4033-95C7-1F8F78C9911C}" destId="{95379446-CF54-4718-8D95-A7EA4382A844}" srcOrd="1" destOrd="0" presId="urn:microsoft.com/office/officeart/2005/8/layout/equation2"/>
    <dgm:cxn modelId="{DF33D91B-7ECA-464D-822F-04A74335BE71}" type="presParOf" srcId="{654EA6E1-8F54-4033-95C7-1F8F78C9911C}" destId="{7C8593CF-1AF8-4D0E-8A73-5B14383B8AD5}" srcOrd="2" destOrd="0" presId="urn:microsoft.com/office/officeart/2005/8/layout/equation2"/>
    <dgm:cxn modelId="{B26AD3B9-9072-46A4-86A5-E363910FF8D7}" type="presParOf" srcId="{654EA6E1-8F54-4033-95C7-1F8F78C9911C}" destId="{B0A6FA48-4AD7-44E2-8B96-BE6FA2729B6B}" srcOrd="3" destOrd="0" presId="urn:microsoft.com/office/officeart/2005/8/layout/equation2"/>
    <dgm:cxn modelId="{C959BC6F-7369-4AB6-A0AC-724705E29DEC}" type="presParOf" srcId="{654EA6E1-8F54-4033-95C7-1F8F78C9911C}" destId="{2E83B4CF-84DD-4A4D-95BD-9DE4B89430CE}" srcOrd="4" destOrd="0" presId="urn:microsoft.com/office/officeart/2005/8/layout/equation2"/>
    <dgm:cxn modelId="{DF49128B-B80A-4888-8F76-35DF1D127206}" type="presParOf" srcId="{654EA6E1-8F54-4033-95C7-1F8F78C9911C}" destId="{71413C06-FB3C-42E1-A819-EC082D969E72}" srcOrd="5" destOrd="0" presId="urn:microsoft.com/office/officeart/2005/8/layout/equation2"/>
    <dgm:cxn modelId="{849C0BE7-92A9-47D3-A3A3-43D53BC0BC89}" type="presParOf" srcId="{654EA6E1-8F54-4033-95C7-1F8F78C9911C}" destId="{85C2B2FB-7581-4E34-865A-7BE4DB81A772}" srcOrd="6" destOrd="0" presId="urn:microsoft.com/office/officeart/2005/8/layout/equation2"/>
    <dgm:cxn modelId="{02898C6E-1261-4B14-8D57-8C797BC68A51}" type="presParOf" srcId="{654EA6E1-8F54-4033-95C7-1F8F78C9911C}" destId="{D0FBB41D-C314-4A29-8C2F-8B396A05A9FC}" srcOrd="7" destOrd="0" presId="urn:microsoft.com/office/officeart/2005/8/layout/equation2"/>
    <dgm:cxn modelId="{5F395371-7993-459F-AE22-5382A45129A0}" type="presParOf" srcId="{654EA6E1-8F54-4033-95C7-1F8F78C9911C}" destId="{24F77866-2BEC-4286-8D90-FB363529DBF0}" srcOrd="8" destOrd="0" presId="urn:microsoft.com/office/officeart/2005/8/layout/equation2"/>
    <dgm:cxn modelId="{382D9274-2961-4F0F-9774-5CB6DC00D124}" type="presParOf" srcId="{573021BF-B8CC-4076-867B-112E9169BA15}" destId="{8415D76E-95D7-45BA-87E9-C63030498FF6}" srcOrd="1" destOrd="0" presId="urn:microsoft.com/office/officeart/2005/8/layout/equation2"/>
    <dgm:cxn modelId="{4052F7DC-C802-44FC-AF08-FA64640BEBDE}" type="presParOf" srcId="{8415D76E-95D7-45BA-87E9-C63030498FF6}" destId="{07831D74-DC70-4393-90E3-5CBA67E6F272}" srcOrd="0" destOrd="0" presId="urn:microsoft.com/office/officeart/2005/8/layout/equation2"/>
    <dgm:cxn modelId="{A18AF4CA-DE26-4AB9-BEB2-E3E236D5D450}" type="presParOf" srcId="{573021BF-B8CC-4076-867B-112E9169BA15}" destId="{4919DD8C-8A63-4B88-A537-3670B262EE8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07ACB9-A6EC-414E-9E15-0F585F8FFEEE}" type="doc">
      <dgm:prSet loTypeId="urn:microsoft.com/office/officeart/2005/8/layout/radial2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6A40A8-0B6F-4FFB-8A3C-A2D339C37634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C00000"/>
              </a:solidFill>
            </a:rPr>
            <a:t>Quantification</a:t>
          </a:r>
          <a:endParaRPr lang="en-US" sz="1800" b="1" dirty="0">
            <a:solidFill>
              <a:srgbClr val="C00000"/>
            </a:solidFill>
          </a:endParaRPr>
        </a:p>
      </dgm:t>
    </dgm:pt>
    <dgm:pt modelId="{18234E0D-8E5D-4B6B-87DA-F1F2941F92D1}" type="parTrans" cxnId="{7398627F-0A8F-4E21-81FE-7CD2BB34667E}">
      <dgm:prSet/>
      <dgm:spPr/>
      <dgm:t>
        <a:bodyPr/>
        <a:lstStyle/>
        <a:p>
          <a:endParaRPr lang="en-US"/>
        </a:p>
      </dgm:t>
    </dgm:pt>
    <dgm:pt modelId="{3876CCC3-4F54-4FB3-8B26-492479F7E49E}" type="sibTrans" cxnId="{7398627F-0A8F-4E21-81FE-7CD2BB34667E}">
      <dgm:prSet/>
      <dgm:spPr/>
      <dgm:t>
        <a:bodyPr/>
        <a:lstStyle/>
        <a:p>
          <a:endParaRPr lang="en-US"/>
        </a:p>
      </dgm:t>
    </dgm:pt>
    <dgm:pt modelId="{9C5A3947-0995-4842-A0F1-BEF77486BB88}">
      <dgm:prSet phldrT="[Text]" custT="1"/>
      <dgm:spPr/>
      <dgm:t>
        <a:bodyPr/>
        <a:lstStyle/>
        <a:p>
          <a:r>
            <a:rPr lang="en-US" sz="2000" b="1" dirty="0" smtClean="0"/>
            <a:t>	How Much Delay?</a:t>
          </a:r>
          <a:endParaRPr lang="en-US" sz="2000" b="1" dirty="0"/>
        </a:p>
      </dgm:t>
    </dgm:pt>
    <dgm:pt modelId="{B4D9D6D6-0BD2-4ACB-BBF1-4C6A07A504D7}" type="parTrans" cxnId="{5265ECC5-CB8C-4115-8462-08AC481AE03B}">
      <dgm:prSet/>
      <dgm:spPr/>
      <dgm:t>
        <a:bodyPr/>
        <a:lstStyle/>
        <a:p>
          <a:endParaRPr lang="en-US"/>
        </a:p>
      </dgm:t>
    </dgm:pt>
    <dgm:pt modelId="{5553354E-1C75-4A16-A008-9D03A8C3046D}" type="sibTrans" cxnId="{5265ECC5-CB8C-4115-8462-08AC481AE03B}">
      <dgm:prSet/>
      <dgm:spPr/>
      <dgm:t>
        <a:bodyPr/>
        <a:lstStyle/>
        <a:p>
          <a:endParaRPr lang="en-US"/>
        </a:p>
      </dgm:t>
    </dgm:pt>
    <dgm:pt modelId="{346BA86D-727C-4D71-871C-CBEE9C55D3B3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C00000"/>
              </a:solidFill>
            </a:rPr>
            <a:t>Causal Analysis</a:t>
          </a:r>
          <a:endParaRPr lang="en-US" sz="1800" b="1" dirty="0">
            <a:solidFill>
              <a:srgbClr val="C00000"/>
            </a:solidFill>
          </a:endParaRPr>
        </a:p>
      </dgm:t>
    </dgm:pt>
    <dgm:pt modelId="{242155E0-BEC9-4D95-AB40-C6E9B2FBA34E}" type="parTrans" cxnId="{2691C3E5-A7D4-40FF-A755-FC4D58451C5D}">
      <dgm:prSet/>
      <dgm:spPr/>
      <dgm:t>
        <a:bodyPr/>
        <a:lstStyle/>
        <a:p>
          <a:endParaRPr lang="en-US"/>
        </a:p>
      </dgm:t>
    </dgm:pt>
    <dgm:pt modelId="{DEB912B6-B6EA-4D98-A256-C747A8145E74}" type="sibTrans" cxnId="{2691C3E5-A7D4-40FF-A755-FC4D58451C5D}">
      <dgm:prSet/>
      <dgm:spPr/>
      <dgm:t>
        <a:bodyPr/>
        <a:lstStyle/>
        <a:p>
          <a:endParaRPr lang="en-US"/>
        </a:p>
      </dgm:t>
    </dgm:pt>
    <dgm:pt modelId="{F86A917F-39ED-4D9C-8D07-8A18EE9A5540}">
      <dgm:prSet phldrT="[Text]" custT="1"/>
      <dgm:spPr/>
      <dgm:t>
        <a:bodyPr/>
        <a:lstStyle/>
        <a:p>
          <a:r>
            <a:rPr lang="en-US" sz="1800" b="1" dirty="0" smtClean="0"/>
            <a:t>Whether causes unavoidable/ Avoidable?</a:t>
          </a:r>
          <a:endParaRPr lang="en-US" sz="1800" b="1" dirty="0"/>
        </a:p>
      </dgm:t>
    </dgm:pt>
    <dgm:pt modelId="{5BDB387B-D81E-4CC9-9510-5E8ED7380B30}" type="parTrans" cxnId="{EE0F0984-B529-4A7E-BD74-C16D234714DF}">
      <dgm:prSet/>
      <dgm:spPr/>
      <dgm:t>
        <a:bodyPr/>
        <a:lstStyle/>
        <a:p>
          <a:endParaRPr lang="en-US"/>
        </a:p>
      </dgm:t>
    </dgm:pt>
    <dgm:pt modelId="{649AC431-6EBC-416A-9CA6-AEC03D162D42}" type="sibTrans" cxnId="{EE0F0984-B529-4A7E-BD74-C16D234714DF}">
      <dgm:prSet/>
      <dgm:spPr/>
      <dgm:t>
        <a:bodyPr/>
        <a:lstStyle/>
        <a:p>
          <a:endParaRPr lang="en-US"/>
        </a:p>
      </dgm:t>
    </dgm:pt>
    <dgm:pt modelId="{EC8D96C8-0736-4764-9192-C6C097EA6058}">
      <dgm:prSet phldrT="[Text]" custT="1"/>
      <dgm:spPr/>
      <dgm:t>
        <a:bodyPr/>
        <a:lstStyle/>
        <a:p>
          <a:endParaRPr lang="en-US" sz="1800" b="1" dirty="0"/>
        </a:p>
      </dgm:t>
    </dgm:pt>
    <dgm:pt modelId="{81FA3BAF-011E-4B84-BD99-B47F837B9833}" type="parTrans" cxnId="{1A7F0809-2A45-4250-AD90-80A05EAE9C3F}">
      <dgm:prSet/>
      <dgm:spPr/>
      <dgm:t>
        <a:bodyPr/>
        <a:lstStyle/>
        <a:p>
          <a:endParaRPr lang="en-US"/>
        </a:p>
      </dgm:t>
    </dgm:pt>
    <dgm:pt modelId="{A27E2120-7047-4267-BE06-A5D2051E525B}" type="sibTrans" cxnId="{1A7F0809-2A45-4250-AD90-80A05EAE9C3F}">
      <dgm:prSet/>
      <dgm:spPr/>
      <dgm:t>
        <a:bodyPr/>
        <a:lstStyle/>
        <a:p>
          <a:endParaRPr lang="en-US"/>
        </a:p>
      </dgm:t>
    </dgm:pt>
    <dgm:pt modelId="{00CF0FB4-0143-44E6-A952-8C6F26967CFD}">
      <dgm:prSet phldrT="[Text]"/>
      <dgm:spPr/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Accountability for delay</a:t>
          </a:r>
          <a:endParaRPr lang="en-US" b="1" dirty="0">
            <a:solidFill>
              <a:srgbClr val="C00000"/>
            </a:solidFill>
          </a:endParaRPr>
        </a:p>
      </dgm:t>
    </dgm:pt>
    <dgm:pt modelId="{5197F451-0A13-4D0B-9E44-40D58C3BF238}" type="parTrans" cxnId="{239D8BCE-62AA-4080-A161-F1765CF7C27F}">
      <dgm:prSet/>
      <dgm:spPr/>
      <dgm:t>
        <a:bodyPr/>
        <a:lstStyle/>
        <a:p>
          <a:endParaRPr lang="en-US"/>
        </a:p>
      </dgm:t>
    </dgm:pt>
    <dgm:pt modelId="{9AC95153-3832-4D2E-BC35-9EA343624E1B}" type="sibTrans" cxnId="{239D8BCE-62AA-4080-A161-F1765CF7C27F}">
      <dgm:prSet/>
      <dgm:spPr/>
      <dgm:t>
        <a:bodyPr/>
        <a:lstStyle/>
        <a:p>
          <a:endParaRPr lang="en-US"/>
        </a:p>
      </dgm:t>
    </dgm:pt>
    <dgm:pt modelId="{722F5CE6-17B2-40B3-9E14-BDD57D2AD923}">
      <dgm:prSet phldrT="[Text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 smtClean="0"/>
            <a:t>Who is accountable 	for delay?</a:t>
          </a:r>
        </a:p>
      </dgm:t>
    </dgm:pt>
    <dgm:pt modelId="{67E703CA-DD82-472F-98C8-16332D4C926E}" type="parTrans" cxnId="{C25C5171-F1DD-4E57-B58A-CA5F4416D8B0}">
      <dgm:prSet/>
      <dgm:spPr/>
      <dgm:t>
        <a:bodyPr/>
        <a:lstStyle/>
        <a:p>
          <a:endParaRPr lang="en-US"/>
        </a:p>
      </dgm:t>
    </dgm:pt>
    <dgm:pt modelId="{A3376194-6CF3-418E-82DF-5E867A6544AF}" type="sibTrans" cxnId="{C25C5171-F1DD-4E57-B58A-CA5F4416D8B0}">
      <dgm:prSet/>
      <dgm:spPr/>
      <dgm:t>
        <a:bodyPr/>
        <a:lstStyle/>
        <a:p>
          <a:endParaRPr lang="en-US"/>
        </a:p>
      </dgm:t>
    </dgm:pt>
    <dgm:pt modelId="{481FF4E0-E670-4B01-810E-F178CA52F60A}">
      <dgm:prSet phldrT="[Text]" custT="1"/>
      <dgm:spPr/>
      <dgm:t>
        <a:bodyPr/>
        <a:lstStyle/>
        <a:p>
          <a:endParaRPr lang="en-US" sz="1800" b="1" dirty="0"/>
        </a:p>
      </dgm:t>
    </dgm:pt>
    <dgm:pt modelId="{AE8C1E0C-21A9-478D-8E67-E2CB646FFDC2}" type="parTrans" cxnId="{4E8C7F6B-6100-4994-869E-3A18320CE146}">
      <dgm:prSet/>
      <dgm:spPr/>
      <dgm:t>
        <a:bodyPr/>
        <a:lstStyle/>
        <a:p>
          <a:endParaRPr lang="en-US"/>
        </a:p>
      </dgm:t>
    </dgm:pt>
    <dgm:pt modelId="{E11EDCC8-AD38-4B93-848F-1E68FC876154}" type="sibTrans" cxnId="{4E8C7F6B-6100-4994-869E-3A18320CE146}">
      <dgm:prSet/>
      <dgm:spPr/>
      <dgm:t>
        <a:bodyPr/>
        <a:lstStyle/>
        <a:p>
          <a:endParaRPr lang="en-US"/>
        </a:p>
      </dgm:t>
    </dgm:pt>
    <dgm:pt modelId="{2CB5F5CB-ED07-4407-B850-2C843E7F783B}">
      <dgm:prSet phldrT="[Text]" custT="1"/>
      <dgm:spPr/>
      <dgm:t>
        <a:bodyPr/>
        <a:lstStyle/>
        <a:p>
          <a:endParaRPr lang="en-US" sz="1800" b="1" dirty="0"/>
        </a:p>
      </dgm:t>
    </dgm:pt>
    <dgm:pt modelId="{53F0F9EB-FC10-4CCB-903E-D5E37C62D89B}" type="parTrans" cxnId="{A6D38837-8C1B-4F3E-90C3-1567C1159B0F}">
      <dgm:prSet/>
      <dgm:spPr/>
      <dgm:t>
        <a:bodyPr/>
        <a:lstStyle/>
        <a:p>
          <a:endParaRPr lang="en-US"/>
        </a:p>
      </dgm:t>
    </dgm:pt>
    <dgm:pt modelId="{ED8FC81A-2C9A-43C7-9958-9751CF120500}" type="sibTrans" cxnId="{A6D38837-8C1B-4F3E-90C3-1567C1159B0F}">
      <dgm:prSet/>
      <dgm:spPr/>
      <dgm:t>
        <a:bodyPr/>
        <a:lstStyle/>
        <a:p>
          <a:endParaRPr lang="en-US"/>
        </a:p>
      </dgm:t>
    </dgm:pt>
    <dgm:pt modelId="{F06401CD-D177-49BD-9BE0-78BE121D522C}">
      <dgm:prSet phldrT="[Text]" custT="1"/>
      <dgm:spPr/>
      <dgm:t>
        <a:bodyPr/>
        <a:lstStyle/>
        <a:p>
          <a:endParaRPr lang="en-US" sz="1800" b="1" dirty="0"/>
        </a:p>
      </dgm:t>
    </dgm:pt>
    <dgm:pt modelId="{4EA77FC7-3640-451A-B7A7-995097308572}" type="parTrans" cxnId="{2E711B01-8643-4C34-93EE-EC20E7ECA3D9}">
      <dgm:prSet/>
      <dgm:spPr/>
      <dgm:t>
        <a:bodyPr/>
        <a:lstStyle/>
        <a:p>
          <a:endParaRPr lang="en-US"/>
        </a:p>
      </dgm:t>
    </dgm:pt>
    <dgm:pt modelId="{5D96A98A-B90C-43E5-BD9F-EB9D604A8942}" type="sibTrans" cxnId="{2E711B01-8643-4C34-93EE-EC20E7ECA3D9}">
      <dgm:prSet/>
      <dgm:spPr/>
      <dgm:t>
        <a:bodyPr/>
        <a:lstStyle/>
        <a:p>
          <a:endParaRPr lang="en-US"/>
        </a:p>
      </dgm:t>
    </dgm:pt>
    <dgm:pt modelId="{66D243AE-59A9-4F7F-8B59-60A6EE577929}">
      <dgm:prSet phldrT="[Text]" custT="1"/>
      <dgm:spPr/>
      <dgm:t>
        <a:bodyPr/>
        <a:lstStyle/>
        <a:p>
          <a:endParaRPr lang="en-US" sz="1800" b="1" dirty="0"/>
        </a:p>
      </dgm:t>
    </dgm:pt>
    <dgm:pt modelId="{FF603C45-48F1-452C-8A83-16B92480462D}" type="parTrans" cxnId="{0A7AFCC7-F467-4FAE-87D7-A348D3D994FF}">
      <dgm:prSet/>
      <dgm:spPr/>
      <dgm:t>
        <a:bodyPr/>
        <a:lstStyle/>
        <a:p>
          <a:endParaRPr lang="en-US"/>
        </a:p>
      </dgm:t>
    </dgm:pt>
    <dgm:pt modelId="{BF181AD1-7635-4D15-911A-992B9C3ACC96}" type="sibTrans" cxnId="{0A7AFCC7-F467-4FAE-87D7-A348D3D994FF}">
      <dgm:prSet/>
      <dgm:spPr/>
      <dgm:t>
        <a:bodyPr/>
        <a:lstStyle/>
        <a:p>
          <a:endParaRPr lang="en-US"/>
        </a:p>
      </dgm:t>
    </dgm:pt>
    <dgm:pt modelId="{5A5AFF65-7141-4994-AB2A-D00FA4BBB807}">
      <dgm:prSet phldrT="[Text]" custT="1"/>
      <dgm:spPr/>
      <dgm:t>
        <a:bodyPr/>
        <a:lstStyle/>
        <a:p>
          <a:endParaRPr lang="en-US" sz="1800" b="1" dirty="0"/>
        </a:p>
      </dgm:t>
    </dgm:pt>
    <dgm:pt modelId="{91B7F00B-4664-48FD-AB56-B7920FAB4BA5}" type="parTrans" cxnId="{21E7E5BE-4B29-455D-A054-7991964E7E7B}">
      <dgm:prSet/>
      <dgm:spPr/>
      <dgm:t>
        <a:bodyPr/>
        <a:lstStyle/>
        <a:p>
          <a:endParaRPr lang="en-US"/>
        </a:p>
      </dgm:t>
    </dgm:pt>
    <dgm:pt modelId="{939A2154-BBE0-478A-AF62-5919C86AA60A}" type="sibTrans" cxnId="{21E7E5BE-4B29-455D-A054-7991964E7E7B}">
      <dgm:prSet/>
      <dgm:spPr/>
      <dgm:t>
        <a:bodyPr/>
        <a:lstStyle/>
        <a:p>
          <a:endParaRPr lang="en-US"/>
        </a:p>
      </dgm:t>
    </dgm:pt>
    <dgm:pt modelId="{5A34ECBB-70B3-41F2-8C60-F0E9D8E814BE}">
      <dgm:prSet phldrT="[Text]" custT="1"/>
      <dgm:spPr/>
      <dgm:t>
        <a:bodyPr/>
        <a:lstStyle/>
        <a:p>
          <a:r>
            <a:rPr lang="en-US" sz="1800" b="1" dirty="0" smtClean="0"/>
            <a:t>What caused delay?</a:t>
          </a:r>
          <a:endParaRPr lang="en-US" sz="1800" b="1" dirty="0"/>
        </a:p>
      </dgm:t>
    </dgm:pt>
    <dgm:pt modelId="{6D8E06E5-B1E3-47AD-9A92-EA59F592FCD0}" type="parTrans" cxnId="{7B71A535-087F-4A72-A4FB-A9343DAD09BB}">
      <dgm:prSet/>
      <dgm:spPr/>
      <dgm:t>
        <a:bodyPr/>
        <a:lstStyle/>
        <a:p>
          <a:endParaRPr lang="en-US"/>
        </a:p>
      </dgm:t>
    </dgm:pt>
    <dgm:pt modelId="{2D255085-94F1-47AA-A151-8BAC1072AA7C}" type="sibTrans" cxnId="{7B71A535-087F-4A72-A4FB-A9343DAD09BB}">
      <dgm:prSet/>
      <dgm:spPr/>
      <dgm:t>
        <a:bodyPr/>
        <a:lstStyle/>
        <a:p>
          <a:endParaRPr lang="en-US"/>
        </a:p>
      </dgm:t>
    </dgm:pt>
    <dgm:pt modelId="{09B1F3CA-1A04-478E-B832-7CE2A5D5C1EC}" type="pres">
      <dgm:prSet presAssocID="{F807ACB9-A6EC-414E-9E15-0F585F8FFEE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E543AD-C98A-42D1-B659-F9D6B704314F}" type="pres">
      <dgm:prSet presAssocID="{F807ACB9-A6EC-414E-9E15-0F585F8FFEEE}" presName="cycle" presStyleCnt="0"/>
      <dgm:spPr/>
    </dgm:pt>
    <dgm:pt modelId="{A51F1D5B-4858-447F-8D39-063D9D437719}" type="pres">
      <dgm:prSet presAssocID="{F807ACB9-A6EC-414E-9E15-0F585F8FFEEE}" presName="centerShape" presStyleCnt="0"/>
      <dgm:spPr/>
    </dgm:pt>
    <dgm:pt modelId="{92C75172-2F2D-4150-A8DE-B747C51D62FA}" type="pres">
      <dgm:prSet presAssocID="{F807ACB9-A6EC-414E-9E15-0F585F8FFEEE}" presName="connSite" presStyleLbl="node1" presStyleIdx="0" presStyleCnt="4"/>
      <dgm:spPr/>
    </dgm:pt>
    <dgm:pt modelId="{2A22B797-BF22-45B4-9BAC-D2D68985C10F}" type="pres">
      <dgm:prSet presAssocID="{F807ACB9-A6EC-414E-9E15-0F585F8FFEEE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8A2CC8F-38BB-41B1-A2C5-195D26332622}" type="pres">
      <dgm:prSet presAssocID="{18234E0D-8E5D-4B6B-87DA-F1F2941F92D1}" presName="Name25" presStyleLbl="parChTrans1D1" presStyleIdx="0" presStyleCnt="3"/>
      <dgm:spPr/>
      <dgm:t>
        <a:bodyPr/>
        <a:lstStyle/>
        <a:p>
          <a:endParaRPr lang="en-US"/>
        </a:p>
      </dgm:t>
    </dgm:pt>
    <dgm:pt modelId="{A0775BEA-63DE-4A30-9812-3AB35C1F86E0}" type="pres">
      <dgm:prSet presAssocID="{5F6A40A8-0B6F-4FFB-8A3C-A2D339C37634}" presName="node" presStyleCnt="0"/>
      <dgm:spPr/>
    </dgm:pt>
    <dgm:pt modelId="{B8F89F37-B768-43F2-913C-D470D581886C}" type="pres">
      <dgm:prSet presAssocID="{5F6A40A8-0B6F-4FFB-8A3C-A2D339C37634}" presName="parentNode" presStyleLbl="node1" presStyleIdx="1" presStyleCnt="4" custScaleX="141002" custScaleY="60378" custLinFactNeighborX="21694" custLinFactNeighborY="138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2837B5-837B-4DB2-A3EE-36EB69172F61}" type="pres">
      <dgm:prSet presAssocID="{5F6A40A8-0B6F-4FFB-8A3C-A2D339C37634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5D5-E8E5-463A-8C0B-8F84ED6ED794}" type="pres">
      <dgm:prSet presAssocID="{242155E0-BEC9-4D95-AB40-C6E9B2FBA34E}" presName="Name25" presStyleLbl="parChTrans1D1" presStyleIdx="1" presStyleCnt="3"/>
      <dgm:spPr/>
      <dgm:t>
        <a:bodyPr/>
        <a:lstStyle/>
        <a:p>
          <a:endParaRPr lang="en-US"/>
        </a:p>
      </dgm:t>
    </dgm:pt>
    <dgm:pt modelId="{3E1072EA-5A10-4DC0-A39A-93FAE85A743B}" type="pres">
      <dgm:prSet presAssocID="{346BA86D-727C-4D71-871C-CBEE9C55D3B3}" presName="node" presStyleCnt="0"/>
      <dgm:spPr/>
    </dgm:pt>
    <dgm:pt modelId="{4A6B0977-84FA-4049-BC2F-452D83A9E2B6}" type="pres">
      <dgm:prSet presAssocID="{346BA86D-727C-4D71-871C-CBEE9C55D3B3}" presName="parentNode" presStyleLbl="node1" presStyleIdx="2" presStyleCnt="4" custScaleX="119580" custLinFactNeighborX="28" custLinFactNeighborY="-196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1D6B11-0E12-4DA2-96BC-231CF4E27763}" type="pres">
      <dgm:prSet presAssocID="{346BA86D-727C-4D71-871C-CBEE9C55D3B3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691161-7C97-4953-95AF-325E8CB588A1}" type="pres">
      <dgm:prSet presAssocID="{5197F451-0A13-4D0B-9E44-40D58C3BF238}" presName="Name25" presStyleLbl="parChTrans1D1" presStyleIdx="2" presStyleCnt="3"/>
      <dgm:spPr/>
      <dgm:t>
        <a:bodyPr/>
        <a:lstStyle/>
        <a:p>
          <a:endParaRPr lang="en-US"/>
        </a:p>
      </dgm:t>
    </dgm:pt>
    <dgm:pt modelId="{D36FFB81-8793-4F91-A983-D329D5DC113F}" type="pres">
      <dgm:prSet presAssocID="{00CF0FB4-0143-44E6-A952-8C6F26967CFD}" presName="node" presStyleCnt="0"/>
      <dgm:spPr/>
    </dgm:pt>
    <dgm:pt modelId="{ED0A096D-389E-44D0-B611-AEC0D86A5E2C}" type="pres">
      <dgm:prSet presAssocID="{00CF0FB4-0143-44E6-A952-8C6F26967CFD}" presName="parentNode" presStyleLbl="node1" presStyleIdx="3" presStyleCnt="4" custScaleX="116336" custScaleY="83193" custLinFactNeighborX="24942" custLinFactNeighborY="-152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BADF7-4C7B-47A9-BCA7-0824221F8EB7}" type="pres">
      <dgm:prSet presAssocID="{00CF0FB4-0143-44E6-A952-8C6F26967CFD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6D5011-3CD7-4DDF-92FC-3C466D0F0C24}" type="presOf" srcId="{5F6A40A8-0B6F-4FFB-8A3C-A2D339C37634}" destId="{B8F89F37-B768-43F2-913C-D470D581886C}" srcOrd="0" destOrd="0" presId="urn:microsoft.com/office/officeart/2005/8/layout/radial2"/>
    <dgm:cxn modelId="{1584ACF4-868F-41EC-B883-6B418DFC5288}" type="presOf" srcId="{F06401CD-D177-49BD-9BE0-78BE121D522C}" destId="{0C1D6B11-0E12-4DA2-96BC-231CF4E27763}" srcOrd="0" destOrd="0" presId="urn:microsoft.com/office/officeart/2005/8/layout/radial2"/>
    <dgm:cxn modelId="{1A7F0809-2A45-4250-AD90-80A05EAE9C3F}" srcId="{346BA86D-727C-4D71-871C-CBEE9C55D3B3}" destId="{EC8D96C8-0736-4764-9192-C6C097EA6058}" srcOrd="6" destOrd="0" parTransId="{81FA3BAF-011E-4B84-BD99-B47F837B9833}" sibTransId="{A27E2120-7047-4267-BE06-A5D2051E525B}"/>
    <dgm:cxn modelId="{7B71A535-087F-4A72-A4FB-A9343DAD09BB}" srcId="{346BA86D-727C-4D71-871C-CBEE9C55D3B3}" destId="{5A34ECBB-70B3-41F2-8C60-F0E9D8E814BE}" srcOrd="3" destOrd="0" parTransId="{6D8E06E5-B1E3-47AD-9A92-EA59F592FCD0}" sibTransId="{2D255085-94F1-47AA-A151-8BAC1072AA7C}"/>
    <dgm:cxn modelId="{2E711B01-8643-4C34-93EE-EC20E7ECA3D9}" srcId="{346BA86D-727C-4D71-871C-CBEE9C55D3B3}" destId="{F06401CD-D177-49BD-9BE0-78BE121D522C}" srcOrd="0" destOrd="0" parTransId="{4EA77FC7-3640-451A-B7A7-995097308572}" sibTransId="{5D96A98A-B90C-43E5-BD9F-EB9D604A8942}"/>
    <dgm:cxn modelId="{E75482E1-04AE-49E9-9F80-833DCFC3AF22}" type="presOf" srcId="{242155E0-BEC9-4D95-AB40-C6E9B2FBA34E}" destId="{F4DAC5D5-E8E5-463A-8C0B-8F84ED6ED794}" srcOrd="0" destOrd="0" presId="urn:microsoft.com/office/officeart/2005/8/layout/radial2"/>
    <dgm:cxn modelId="{8DD40DF4-0BD8-41CC-818B-756BAE8685EF}" type="presOf" srcId="{66D243AE-59A9-4F7F-8B59-60A6EE577929}" destId="{0C1D6B11-0E12-4DA2-96BC-231CF4E27763}" srcOrd="0" destOrd="1" presId="urn:microsoft.com/office/officeart/2005/8/layout/radial2"/>
    <dgm:cxn modelId="{05C2653F-70C0-4D22-BBD5-0051E95BC4A5}" type="presOf" srcId="{2CB5F5CB-ED07-4407-B850-2C843E7F783B}" destId="{0C1D6B11-0E12-4DA2-96BC-231CF4E27763}" srcOrd="0" destOrd="5" presId="urn:microsoft.com/office/officeart/2005/8/layout/radial2"/>
    <dgm:cxn modelId="{21BF797E-5CAE-4DA1-938B-AA05DCDD3010}" type="presOf" srcId="{5197F451-0A13-4D0B-9E44-40D58C3BF238}" destId="{E9691161-7C97-4953-95AF-325E8CB588A1}" srcOrd="0" destOrd="0" presId="urn:microsoft.com/office/officeart/2005/8/layout/radial2"/>
    <dgm:cxn modelId="{4E7184D2-E253-4FDC-AF08-95BEAC8069F5}" type="presOf" srcId="{9C5A3947-0995-4842-A0F1-BEF77486BB88}" destId="{F82837B5-837B-4DB2-A3EE-36EB69172F61}" srcOrd="0" destOrd="0" presId="urn:microsoft.com/office/officeart/2005/8/layout/radial2"/>
    <dgm:cxn modelId="{6760479A-C887-4B16-B12D-FCC5CBBC1175}" type="presOf" srcId="{5A34ECBB-70B3-41F2-8C60-F0E9D8E814BE}" destId="{0C1D6B11-0E12-4DA2-96BC-231CF4E27763}" srcOrd="0" destOrd="3" presId="urn:microsoft.com/office/officeart/2005/8/layout/radial2"/>
    <dgm:cxn modelId="{E8893240-40EA-4E2F-8D6B-5D07592420EF}" type="presOf" srcId="{5A5AFF65-7141-4994-AB2A-D00FA4BBB807}" destId="{0C1D6B11-0E12-4DA2-96BC-231CF4E27763}" srcOrd="0" destOrd="2" presId="urn:microsoft.com/office/officeart/2005/8/layout/radial2"/>
    <dgm:cxn modelId="{4E8C7F6B-6100-4994-869E-3A18320CE146}" srcId="{346BA86D-727C-4D71-871C-CBEE9C55D3B3}" destId="{481FF4E0-E670-4B01-810E-F178CA52F60A}" srcOrd="7" destOrd="0" parTransId="{AE8C1E0C-21A9-478D-8E67-E2CB646FFDC2}" sibTransId="{E11EDCC8-AD38-4B93-848F-1E68FC876154}"/>
    <dgm:cxn modelId="{239D8BCE-62AA-4080-A161-F1765CF7C27F}" srcId="{F807ACB9-A6EC-414E-9E15-0F585F8FFEEE}" destId="{00CF0FB4-0143-44E6-A952-8C6F26967CFD}" srcOrd="2" destOrd="0" parTransId="{5197F451-0A13-4D0B-9E44-40D58C3BF238}" sibTransId="{9AC95153-3832-4D2E-BC35-9EA343624E1B}"/>
    <dgm:cxn modelId="{EAB5E430-69E0-46F7-BC07-89E253C88EED}" type="presOf" srcId="{00CF0FB4-0143-44E6-A952-8C6F26967CFD}" destId="{ED0A096D-389E-44D0-B611-AEC0D86A5E2C}" srcOrd="0" destOrd="0" presId="urn:microsoft.com/office/officeart/2005/8/layout/radial2"/>
    <dgm:cxn modelId="{C25C5171-F1DD-4E57-B58A-CA5F4416D8B0}" srcId="{00CF0FB4-0143-44E6-A952-8C6F26967CFD}" destId="{722F5CE6-17B2-40B3-9E14-BDD57D2AD923}" srcOrd="0" destOrd="0" parTransId="{67E703CA-DD82-472F-98C8-16332D4C926E}" sibTransId="{A3376194-6CF3-418E-82DF-5E867A6544AF}"/>
    <dgm:cxn modelId="{7398627F-0A8F-4E21-81FE-7CD2BB34667E}" srcId="{F807ACB9-A6EC-414E-9E15-0F585F8FFEEE}" destId="{5F6A40A8-0B6F-4FFB-8A3C-A2D339C37634}" srcOrd="0" destOrd="0" parTransId="{18234E0D-8E5D-4B6B-87DA-F1F2941F92D1}" sibTransId="{3876CCC3-4F54-4FB3-8B26-492479F7E49E}"/>
    <dgm:cxn modelId="{9B8BA82E-15CB-4C8D-BB85-DE332C5896FD}" type="presOf" srcId="{481FF4E0-E670-4B01-810E-F178CA52F60A}" destId="{0C1D6B11-0E12-4DA2-96BC-231CF4E27763}" srcOrd="0" destOrd="7" presId="urn:microsoft.com/office/officeart/2005/8/layout/radial2"/>
    <dgm:cxn modelId="{2691C3E5-A7D4-40FF-A755-FC4D58451C5D}" srcId="{F807ACB9-A6EC-414E-9E15-0F585F8FFEEE}" destId="{346BA86D-727C-4D71-871C-CBEE9C55D3B3}" srcOrd="1" destOrd="0" parTransId="{242155E0-BEC9-4D95-AB40-C6E9B2FBA34E}" sibTransId="{DEB912B6-B6EA-4D98-A256-C747A8145E74}"/>
    <dgm:cxn modelId="{2F01F957-0CDC-4751-8B45-93835048713E}" type="presOf" srcId="{18234E0D-8E5D-4B6B-87DA-F1F2941F92D1}" destId="{38A2CC8F-38BB-41B1-A2C5-195D26332622}" srcOrd="0" destOrd="0" presId="urn:microsoft.com/office/officeart/2005/8/layout/radial2"/>
    <dgm:cxn modelId="{896B6E63-DBED-4900-A17D-47C82CF6D38F}" type="presOf" srcId="{F86A917F-39ED-4D9C-8D07-8A18EE9A5540}" destId="{0C1D6B11-0E12-4DA2-96BC-231CF4E27763}" srcOrd="0" destOrd="4" presId="urn:microsoft.com/office/officeart/2005/8/layout/radial2"/>
    <dgm:cxn modelId="{CA1DBC5E-E6E7-4CC0-9D4A-5E4986834AC6}" type="presOf" srcId="{722F5CE6-17B2-40B3-9E14-BDD57D2AD923}" destId="{AA8BADF7-4C7B-47A9-BCA7-0824221F8EB7}" srcOrd="0" destOrd="0" presId="urn:microsoft.com/office/officeart/2005/8/layout/radial2"/>
    <dgm:cxn modelId="{5265ECC5-CB8C-4115-8462-08AC481AE03B}" srcId="{5F6A40A8-0B6F-4FFB-8A3C-A2D339C37634}" destId="{9C5A3947-0995-4842-A0F1-BEF77486BB88}" srcOrd="0" destOrd="0" parTransId="{B4D9D6D6-0BD2-4ACB-BBF1-4C6A07A504D7}" sibTransId="{5553354E-1C75-4A16-A008-9D03A8C3046D}"/>
    <dgm:cxn modelId="{C07C8E99-3184-4EF0-BE55-0B92375CB8FA}" type="presOf" srcId="{346BA86D-727C-4D71-871C-CBEE9C55D3B3}" destId="{4A6B0977-84FA-4049-BC2F-452D83A9E2B6}" srcOrd="0" destOrd="0" presId="urn:microsoft.com/office/officeart/2005/8/layout/radial2"/>
    <dgm:cxn modelId="{21E7E5BE-4B29-455D-A054-7991964E7E7B}" srcId="{346BA86D-727C-4D71-871C-CBEE9C55D3B3}" destId="{5A5AFF65-7141-4994-AB2A-D00FA4BBB807}" srcOrd="2" destOrd="0" parTransId="{91B7F00B-4664-48FD-AB56-B7920FAB4BA5}" sibTransId="{939A2154-BBE0-478A-AF62-5919C86AA60A}"/>
    <dgm:cxn modelId="{0A7AFCC7-F467-4FAE-87D7-A348D3D994FF}" srcId="{346BA86D-727C-4D71-871C-CBEE9C55D3B3}" destId="{66D243AE-59A9-4F7F-8B59-60A6EE577929}" srcOrd="1" destOrd="0" parTransId="{FF603C45-48F1-452C-8A83-16B92480462D}" sibTransId="{BF181AD1-7635-4D15-911A-992B9C3ACC96}"/>
    <dgm:cxn modelId="{EE0F0984-B529-4A7E-BD74-C16D234714DF}" srcId="{346BA86D-727C-4D71-871C-CBEE9C55D3B3}" destId="{F86A917F-39ED-4D9C-8D07-8A18EE9A5540}" srcOrd="4" destOrd="0" parTransId="{5BDB387B-D81E-4CC9-9510-5E8ED7380B30}" sibTransId="{649AC431-6EBC-416A-9CA6-AEC03D162D42}"/>
    <dgm:cxn modelId="{83D08271-00B0-4145-A372-3E8346EF5DFB}" type="presOf" srcId="{F807ACB9-A6EC-414E-9E15-0F585F8FFEEE}" destId="{09B1F3CA-1A04-478E-B832-7CE2A5D5C1EC}" srcOrd="0" destOrd="0" presId="urn:microsoft.com/office/officeart/2005/8/layout/radial2"/>
    <dgm:cxn modelId="{A6D38837-8C1B-4F3E-90C3-1567C1159B0F}" srcId="{346BA86D-727C-4D71-871C-CBEE9C55D3B3}" destId="{2CB5F5CB-ED07-4407-B850-2C843E7F783B}" srcOrd="5" destOrd="0" parTransId="{53F0F9EB-FC10-4CCB-903E-D5E37C62D89B}" sibTransId="{ED8FC81A-2C9A-43C7-9958-9751CF120500}"/>
    <dgm:cxn modelId="{F687F14F-6304-4801-A212-96E82EDDEAAD}" type="presOf" srcId="{EC8D96C8-0736-4764-9192-C6C097EA6058}" destId="{0C1D6B11-0E12-4DA2-96BC-231CF4E27763}" srcOrd="0" destOrd="6" presId="urn:microsoft.com/office/officeart/2005/8/layout/radial2"/>
    <dgm:cxn modelId="{C9E5FBA3-12D5-40CD-8463-F338EFD819A5}" type="presParOf" srcId="{09B1F3CA-1A04-478E-B832-7CE2A5D5C1EC}" destId="{FCE543AD-C98A-42D1-B659-F9D6B704314F}" srcOrd="0" destOrd="0" presId="urn:microsoft.com/office/officeart/2005/8/layout/radial2"/>
    <dgm:cxn modelId="{32E282AD-4077-4D5E-A0AB-DFDD4BA890C7}" type="presParOf" srcId="{FCE543AD-C98A-42D1-B659-F9D6B704314F}" destId="{A51F1D5B-4858-447F-8D39-063D9D437719}" srcOrd="0" destOrd="0" presId="urn:microsoft.com/office/officeart/2005/8/layout/radial2"/>
    <dgm:cxn modelId="{583C98E9-2678-48F9-994E-741E45757B4F}" type="presParOf" srcId="{A51F1D5B-4858-447F-8D39-063D9D437719}" destId="{92C75172-2F2D-4150-A8DE-B747C51D62FA}" srcOrd="0" destOrd="0" presId="urn:microsoft.com/office/officeart/2005/8/layout/radial2"/>
    <dgm:cxn modelId="{58361B6B-5B87-4A0F-A95A-DD9CBE5EC236}" type="presParOf" srcId="{A51F1D5B-4858-447F-8D39-063D9D437719}" destId="{2A22B797-BF22-45B4-9BAC-D2D68985C10F}" srcOrd="1" destOrd="0" presId="urn:microsoft.com/office/officeart/2005/8/layout/radial2"/>
    <dgm:cxn modelId="{C424227C-19A5-4AD8-B14A-A9A4709DA42F}" type="presParOf" srcId="{FCE543AD-C98A-42D1-B659-F9D6B704314F}" destId="{38A2CC8F-38BB-41B1-A2C5-195D26332622}" srcOrd="1" destOrd="0" presId="urn:microsoft.com/office/officeart/2005/8/layout/radial2"/>
    <dgm:cxn modelId="{250054FA-8E04-40BB-B9AC-1D1C652E6BD0}" type="presParOf" srcId="{FCE543AD-C98A-42D1-B659-F9D6B704314F}" destId="{A0775BEA-63DE-4A30-9812-3AB35C1F86E0}" srcOrd="2" destOrd="0" presId="urn:microsoft.com/office/officeart/2005/8/layout/radial2"/>
    <dgm:cxn modelId="{57668D08-C626-4E45-A95A-B38CEA6492E9}" type="presParOf" srcId="{A0775BEA-63DE-4A30-9812-3AB35C1F86E0}" destId="{B8F89F37-B768-43F2-913C-D470D581886C}" srcOrd="0" destOrd="0" presId="urn:microsoft.com/office/officeart/2005/8/layout/radial2"/>
    <dgm:cxn modelId="{EB35E7B4-6F6F-42A4-8C0D-03CE76D47EB7}" type="presParOf" srcId="{A0775BEA-63DE-4A30-9812-3AB35C1F86E0}" destId="{F82837B5-837B-4DB2-A3EE-36EB69172F61}" srcOrd="1" destOrd="0" presId="urn:microsoft.com/office/officeart/2005/8/layout/radial2"/>
    <dgm:cxn modelId="{023CAF4F-FBFE-481C-8FAD-B8E19BC5C7A4}" type="presParOf" srcId="{FCE543AD-C98A-42D1-B659-F9D6B704314F}" destId="{F4DAC5D5-E8E5-463A-8C0B-8F84ED6ED794}" srcOrd="3" destOrd="0" presId="urn:microsoft.com/office/officeart/2005/8/layout/radial2"/>
    <dgm:cxn modelId="{BB9BBEEF-0BEE-41EE-A8A2-60ACB69DC02C}" type="presParOf" srcId="{FCE543AD-C98A-42D1-B659-F9D6B704314F}" destId="{3E1072EA-5A10-4DC0-A39A-93FAE85A743B}" srcOrd="4" destOrd="0" presId="urn:microsoft.com/office/officeart/2005/8/layout/radial2"/>
    <dgm:cxn modelId="{A858AE15-81AF-4B85-996D-94AF8B3E0E70}" type="presParOf" srcId="{3E1072EA-5A10-4DC0-A39A-93FAE85A743B}" destId="{4A6B0977-84FA-4049-BC2F-452D83A9E2B6}" srcOrd="0" destOrd="0" presId="urn:microsoft.com/office/officeart/2005/8/layout/radial2"/>
    <dgm:cxn modelId="{C7CEAE0D-0A8D-47E2-B1C9-1C1418CFB312}" type="presParOf" srcId="{3E1072EA-5A10-4DC0-A39A-93FAE85A743B}" destId="{0C1D6B11-0E12-4DA2-96BC-231CF4E27763}" srcOrd="1" destOrd="0" presId="urn:microsoft.com/office/officeart/2005/8/layout/radial2"/>
    <dgm:cxn modelId="{6B6C8B31-3C8E-448C-A662-877B01FCE01B}" type="presParOf" srcId="{FCE543AD-C98A-42D1-B659-F9D6B704314F}" destId="{E9691161-7C97-4953-95AF-325E8CB588A1}" srcOrd="5" destOrd="0" presId="urn:microsoft.com/office/officeart/2005/8/layout/radial2"/>
    <dgm:cxn modelId="{803FEA20-FFEE-4165-90D5-C7D815C01032}" type="presParOf" srcId="{FCE543AD-C98A-42D1-B659-F9D6B704314F}" destId="{D36FFB81-8793-4F91-A983-D329D5DC113F}" srcOrd="6" destOrd="0" presId="urn:microsoft.com/office/officeart/2005/8/layout/radial2"/>
    <dgm:cxn modelId="{3DE0A2FB-48C1-4B37-93C6-68E33254E9C3}" type="presParOf" srcId="{D36FFB81-8793-4F91-A983-D329D5DC113F}" destId="{ED0A096D-389E-44D0-B611-AEC0D86A5E2C}" srcOrd="0" destOrd="0" presId="urn:microsoft.com/office/officeart/2005/8/layout/radial2"/>
    <dgm:cxn modelId="{2BE60055-F3DC-4960-8A19-CC61C61A6669}" type="presParOf" srcId="{D36FFB81-8793-4F91-A983-D329D5DC113F}" destId="{AA8BADF7-4C7B-47A9-BCA7-0824221F8EB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931B10-4B7A-4A92-8FE0-7BE217E6F58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AAFD86C-CE33-4DF5-B59C-60956C906A62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dirty="0" smtClean="0">
              <a:solidFill>
                <a:srgbClr val="C00000"/>
              </a:solidFill>
              <a:latin typeface="Bodoni MT Black" pitchFamily="18" charset="0"/>
            </a:rPr>
            <a:t>Time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dirty="0" smtClean="0">
              <a:solidFill>
                <a:srgbClr val="C00000"/>
              </a:solidFill>
              <a:latin typeface="Bodoni MT Black" pitchFamily="18" charset="0"/>
            </a:rPr>
            <a:t>Planning </a:t>
          </a:r>
        </a:p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dirty="0">
            <a:latin typeface="Bodoni MT Black" pitchFamily="18" charset="0"/>
          </a:endParaRPr>
        </a:p>
      </dgm:t>
    </dgm:pt>
    <dgm:pt modelId="{C1F637B4-F4A7-4068-988A-818EA0E21B18}" type="parTrans" cxnId="{CB01A157-8F5D-4754-9EE1-4B50B47EFBAD}">
      <dgm:prSet/>
      <dgm:spPr/>
      <dgm:t>
        <a:bodyPr/>
        <a:lstStyle/>
        <a:p>
          <a:endParaRPr lang="en-US"/>
        </a:p>
      </dgm:t>
    </dgm:pt>
    <dgm:pt modelId="{7F74A599-2E5C-442C-9AAD-1F412911E1D3}" type="sibTrans" cxnId="{CB01A157-8F5D-4754-9EE1-4B50B47EFBAD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 smtClean="0">
            <a:solidFill>
              <a:schemeClr val="tx1"/>
            </a:solidFill>
            <a:latin typeface="Bodoni MT Black" pitchFamily="18" charset="0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solidFill>
                <a:schemeClr val="tx1"/>
              </a:solidFill>
              <a:latin typeface="Bodoni MT Black" pitchFamily="18" charset="0"/>
            </a:rPr>
            <a:t>through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>
            <a:solidFill>
              <a:schemeClr val="tx1"/>
            </a:solidFill>
          </a:endParaRPr>
        </a:p>
      </dgm:t>
    </dgm:pt>
    <dgm:pt modelId="{39A6B30C-8FC3-4F4E-8A8C-B69A56A1DEEE}">
      <dgm:prSet phldrT="[Text]" custT="1"/>
      <dgm:spPr/>
      <dgm:t>
        <a:bodyPr/>
        <a:lstStyle/>
        <a:p>
          <a:r>
            <a:rPr lang="en-US" sz="2800" dirty="0" smtClean="0">
              <a:solidFill>
                <a:srgbClr val="C00000"/>
              </a:solidFill>
              <a:latin typeface="Bodoni MT Black" pitchFamily="18" charset="0"/>
            </a:rPr>
            <a:t>Time </a:t>
          </a:r>
        </a:p>
        <a:p>
          <a:r>
            <a:rPr lang="en-US" sz="2800" dirty="0" smtClean="0">
              <a:solidFill>
                <a:srgbClr val="C00000"/>
              </a:solidFill>
              <a:latin typeface="Bodoni MT Black" pitchFamily="18" charset="0"/>
            </a:rPr>
            <a:t> Frames</a:t>
          </a:r>
          <a:endParaRPr lang="en-US" sz="2800" dirty="0">
            <a:latin typeface="Bodoni MT Black" pitchFamily="18" charset="0"/>
          </a:endParaRPr>
        </a:p>
      </dgm:t>
    </dgm:pt>
    <dgm:pt modelId="{6422411C-9E4F-49DC-859D-28A0EA7A6A8F}" type="parTrans" cxnId="{D046E003-10B6-4E5C-AE74-049E54112EB2}">
      <dgm:prSet/>
      <dgm:spPr/>
      <dgm:t>
        <a:bodyPr/>
        <a:lstStyle/>
        <a:p>
          <a:endParaRPr lang="en-US"/>
        </a:p>
      </dgm:t>
    </dgm:pt>
    <dgm:pt modelId="{9FF06D2B-4826-48EF-A9DA-02247FCA2D1D}" type="sibTrans" cxnId="{D046E003-10B6-4E5C-AE74-049E54112EB2}">
      <dgm:prSet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  <a:latin typeface="Bodoni MT Black" pitchFamily="18" charset="0"/>
            </a:rPr>
            <a:t>for</a:t>
          </a:r>
          <a:endParaRPr lang="en-US" dirty="0">
            <a:solidFill>
              <a:schemeClr val="tx1"/>
            </a:solidFill>
          </a:endParaRPr>
        </a:p>
      </dgm:t>
    </dgm:pt>
    <dgm:pt modelId="{4BA080D0-1DFB-48A7-BC48-71CA3DAC4AEA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smtClean="0">
              <a:solidFill>
                <a:srgbClr val="C00000"/>
              </a:solidFill>
              <a:latin typeface="Bodoni MT Black" pitchFamily="18" charset="0"/>
            </a:rPr>
            <a:t>Timely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smtClean="0">
              <a:solidFill>
                <a:srgbClr val="C00000"/>
              </a:solidFill>
              <a:latin typeface="Bodoni MT Black" pitchFamily="18" charset="0"/>
            </a:rPr>
            <a:t> Judicial </a:t>
          </a:r>
          <a:r>
            <a:rPr lang="en-US" sz="1800" dirty="0" smtClean="0">
              <a:solidFill>
                <a:srgbClr val="C00000"/>
              </a:solidFill>
              <a:latin typeface="Bodoni MT Black" pitchFamily="18" charset="0"/>
            </a:rPr>
            <a:t>Administration</a:t>
          </a:r>
          <a:endParaRPr lang="en-US" sz="2400" dirty="0" smtClean="0">
            <a:solidFill>
              <a:srgbClr val="C00000"/>
            </a:solidFill>
            <a:latin typeface="Bodoni MT Black" pitchFamily="18" charset="0"/>
          </a:endParaRPr>
        </a:p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dirty="0"/>
        </a:p>
      </dgm:t>
    </dgm:pt>
    <dgm:pt modelId="{4F7B6D31-55CB-4EFC-9633-F815B3403294}" type="parTrans" cxnId="{91AD7395-DB11-42FB-ADE8-FCA24A3757AB}">
      <dgm:prSet/>
      <dgm:spPr/>
      <dgm:t>
        <a:bodyPr/>
        <a:lstStyle/>
        <a:p>
          <a:endParaRPr lang="en-US"/>
        </a:p>
      </dgm:t>
    </dgm:pt>
    <dgm:pt modelId="{3E1A0571-A94D-4E88-9FB5-472A54D73D96}" type="sibTrans" cxnId="{91AD7395-DB11-42FB-ADE8-FCA24A3757AB}">
      <dgm:prSet/>
      <dgm:spPr/>
      <dgm:t>
        <a:bodyPr/>
        <a:lstStyle/>
        <a:p>
          <a:endParaRPr lang="en-US"/>
        </a:p>
      </dgm:t>
    </dgm:pt>
    <dgm:pt modelId="{36B6A812-5E61-4BDF-BC42-08CD994AD217}" type="pres">
      <dgm:prSet presAssocID="{83931B10-4B7A-4A92-8FE0-7BE217E6F58B}" presName="Name0" presStyleCnt="0">
        <dgm:presLayoutVars>
          <dgm:dir/>
          <dgm:resizeHandles val="exact"/>
        </dgm:presLayoutVars>
      </dgm:prSet>
      <dgm:spPr/>
    </dgm:pt>
    <dgm:pt modelId="{527C3CC3-DFC9-433D-8752-E8F09713D85B}" type="pres">
      <dgm:prSet presAssocID="{FAAFD86C-CE33-4DF5-B59C-60956C906A62}" presName="node" presStyleLbl="node1" presStyleIdx="0" presStyleCnt="3" custScaleX="70808" custScaleY="86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10D974-F54E-4BE0-AFFA-10B68F9B1FD6}" type="pres">
      <dgm:prSet presAssocID="{7F74A599-2E5C-442C-9AAD-1F412911E1D3}" presName="sibTrans" presStyleLbl="sibTrans2D1" presStyleIdx="0" presStyleCnt="2" custScaleX="242232"/>
      <dgm:spPr/>
      <dgm:t>
        <a:bodyPr/>
        <a:lstStyle/>
        <a:p>
          <a:endParaRPr lang="en-US"/>
        </a:p>
      </dgm:t>
    </dgm:pt>
    <dgm:pt modelId="{F2314AAA-3348-4F3A-914B-45978481A377}" type="pres">
      <dgm:prSet presAssocID="{7F74A599-2E5C-442C-9AAD-1F412911E1D3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0FBB1A55-46F7-416C-B133-E63BDE1300FD}" type="pres">
      <dgm:prSet presAssocID="{39A6B30C-8FC3-4F4E-8A8C-B69A56A1DEEE}" presName="node" presStyleLbl="node1" presStyleIdx="1" presStyleCnt="3" custScaleX="81149" custScaleY="86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A42C1E-9BFE-4D36-A2E8-70E00AF76BEA}" type="pres">
      <dgm:prSet presAssocID="{9FF06D2B-4826-48EF-A9DA-02247FCA2D1D}" presName="sibTrans" presStyleLbl="sibTrans2D1" presStyleIdx="1" presStyleCnt="2" custScaleX="114043" custLinFactNeighborX="26375" custLinFactNeighborY="10181"/>
      <dgm:spPr/>
      <dgm:t>
        <a:bodyPr/>
        <a:lstStyle/>
        <a:p>
          <a:endParaRPr lang="en-US"/>
        </a:p>
      </dgm:t>
    </dgm:pt>
    <dgm:pt modelId="{3F41D85B-3B04-41CD-8F9F-6FEB77CDFD11}" type="pres">
      <dgm:prSet presAssocID="{9FF06D2B-4826-48EF-A9DA-02247FCA2D1D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DB4ADE9-B96E-4385-81F5-16D0F8B12D02}" type="pres">
      <dgm:prSet presAssocID="{4BA080D0-1DFB-48A7-BC48-71CA3DAC4AEA}" presName="node" presStyleLbl="node1" presStyleIdx="2" presStyleCnt="3" custScaleX="90886" custScaleY="135513" custLinFactNeighborX="-17621" custLinFactNeighborY="17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B68C91-F4CD-4762-89FC-06C2BB17F58C}" type="presOf" srcId="{7F74A599-2E5C-442C-9AAD-1F412911E1D3}" destId="{8210D974-F54E-4BE0-AFFA-10B68F9B1FD6}" srcOrd="0" destOrd="0" presId="urn:microsoft.com/office/officeart/2005/8/layout/process1"/>
    <dgm:cxn modelId="{EF12D98D-CD26-49DA-990E-6DFDA4E109EE}" type="presOf" srcId="{39A6B30C-8FC3-4F4E-8A8C-B69A56A1DEEE}" destId="{0FBB1A55-46F7-416C-B133-E63BDE1300FD}" srcOrd="0" destOrd="0" presId="urn:microsoft.com/office/officeart/2005/8/layout/process1"/>
    <dgm:cxn modelId="{BA1FCC8E-C7AB-4154-8B61-021563EC4660}" type="presOf" srcId="{9FF06D2B-4826-48EF-A9DA-02247FCA2D1D}" destId="{3F41D85B-3B04-41CD-8F9F-6FEB77CDFD11}" srcOrd="1" destOrd="0" presId="urn:microsoft.com/office/officeart/2005/8/layout/process1"/>
    <dgm:cxn modelId="{4763E438-1544-4C38-B22E-BD10B54F103D}" type="presOf" srcId="{83931B10-4B7A-4A92-8FE0-7BE217E6F58B}" destId="{36B6A812-5E61-4BDF-BC42-08CD994AD217}" srcOrd="0" destOrd="0" presId="urn:microsoft.com/office/officeart/2005/8/layout/process1"/>
    <dgm:cxn modelId="{63B6AD34-7119-40A9-BF30-5C282CF8F2D1}" type="presOf" srcId="{9FF06D2B-4826-48EF-A9DA-02247FCA2D1D}" destId="{20A42C1E-9BFE-4D36-A2E8-70E00AF76BEA}" srcOrd="0" destOrd="0" presId="urn:microsoft.com/office/officeart/2005/8/layout/process1"/>
    <dgm:cxn modelId="{91AD7395-DB11-42FB-ADE8-FCA24A3757AB}" srcId="{83931B10-4B7A-4A92-8FE0-7BE217E6F58B}" destId="{4BA080D0-1DFB-48A7-BC48-71CA3DAC4AEA}" srcOrd="2" destOrd="0" parTransId="{4F7B6D31-55CB-4EFC-9633-F815B3403294}" sibTransId="{3E1A0571-A94D-4E88-9FB5-472A54D73D96}"/>
    <dgm:cxn modelId="{CB01A157-8F5D-4754-9EE1-4B50B47EFBAD}" srcId="{83931B10-4B7A-4A92-8FE0-7BE217E6F58B}" destId="{FAAFD86C-CE33-4DF5-B59C-60956C906A62}" srcOrd="0" destOrd="0" parTransId="{C1F637B4-F4A7-4068-988A-818EA0E21B18}" sibTransId="{7F74A599-2E5C-442C-9AAD-1F412911E1D3}"/>
    <dgm:cxn modelId="{9F027488-2E6D-49C4-B79D-7D15DD2AFAC3}" type="presOf" srcId="{4BA080D0-1DFB-48A7-BC48-71CA3DAC4AEA}" destId="{0DB4ADE9-B96E-4385-81F5-16D0F8B12D02}" srcOrd="0" destOrd="0" presId="urn:microsoft.com/office/officeart/2005/8/layout/process1"/>
    <dgm:cxn modelId="{4151471D-BE97-4A7F-B9A4-0F44F9792294}" type="presOf" srcId="{7F74A599-2E5C-442C-9AAD-1F412911E1D3}" destId="{F2314AAA-3348-4F3A-914B-45978481A377}" srcOrd="1" destOrd="0" presId="urn:microsoft.com/office/officeart/2005/8/layout/process1"/>
    <dgm:cxn modelId="{79B5A2F8-18A4-4139-BF76-CF96B014421A}" type="presOf" srcId="{FAAFD86C-CE33-4DF5-B59C-60956C906A62}" destId="{527C3CC3-DFC9-433D-8752-E8F09713D85B}" srcOrd="0" destOrd="0" presId="urn:microsoft.com/office/officeart/2005/8/layout/process1"/>
    <dgm:cxn modelId="{D046E003-10B6-4E5C-AE74-049E54112EB2}" srcId="{83931B10-4B7A-4A92-8FE0-7BE217E6F58B}" destId="{39A6B30C-8FC3-4F4E-8A8C-B69A56A1DEEE}" srcOrd="1" destOrd="0" parTransId="{6422411C-9E4F-49DC-859D-28A0EA7A6A8F}" sibTransId="{9FF06D2B-4826-48EF-A9DA-02247FCA2D1D}"/>
    <dgm:cxn modelId="{63E40C90-99E3-4096-8478-D395DE1A6309}" type="presParOf" srcId="{36B6A812-5E61-4BDF-BC42-08CD994AD217}" destId="{527C3CC3-DFC9-433D-8752-E8F09713D85B}" srcOrd="0" destOrd="0" presId="urn:microsoft.com/office/officeart/2005/8/layout/process1"/>
    <dgm:cxn modelId="{987F0CA8-8D46-457D-8605-685D10FCC6EC}" type="presParOf" srcId="{36B6A812-5E61-4BDF-BC42-08CD994AD217}" destId="{8210D974-F54E-4BE0-AFFA-10B68F9B1FD6}" srcOrd="1" destOrd="0" presId="urn:microsoft.com/office/officeart/2005/8/layout/process1"/>
    <dgm:cxn modelId="{36ABDA1A-9DA9-4F37-8EC4-A94F18E2FF54}" type="presParOf" srcId="{8210D974-F54E-4BE0-AFFA-10B68F9B1FD6}" destId="{F2314AAA-3348-4F3A-914B-45978481A377}" srcOrd="0" destOrd="0" presId="urn:microsoft.com/office/officeart/2005/8/layout/process1"/>
    <dgm:cxn modelId="{4EE48DE9-5FFA-41EB-945C-FDC42FEFF3C2}" type="presParOf" srcId="{36B6A812-5E61-4BDF-BC42-08CD994AD217}" destId="{0FBB1A55-46F7-416C-B133-E63BDE1300FD}" srcOrd="2" destOrd="0" presId="urn:microsoft.com/office/officeart/2005/8/layout/process1"/>
    <dgm:cxn modelId="{5101F691-EBA3-49AF-AB01-3EC2E76F189F}" type="presParOf" srcId="{36B6A812-5E61-4BDF-BC42-08CD994AD217}" destId="{20A42C1E-9BFE-4D36-A2E8-70E00AF76BEA}" srcOrd="3" destOrd="0" presId="urn:microsoft.com/office/officeart/2005/8/layout/process1"/>
    <dgm:cxn modelId="{121C214B-1001-495D-BDDD-2EDE49E61F3C}" type="presParOf" srcId="{20A42C1E-9BFE-4D36-A2E8-70E00AF76BEA}" destId="{3F41D85B-3B04-41CD-8F9F-6FEB77CDFD11}" srcOrd="0" destOrd="0" presId="urn:microsoft.com/office/officeart/2005/8/layout/process1"/>
    <dgm:cxn modelId="{30980B8C-0303-4C16-92C1-5DDCD0763E51}" type="presParOf" srcId="{36B6A812-5E61-4BDF-BC42-08CD994AD217}" destId="{0DB4ADE9-B96E-4385-81F5-16D0F8B12D0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558FC3-FC45-4068-9CC5-2A6FC2E0FEA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594F7DCC-88AB-4FAE-B323-8A257743B435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Setting realistic and measurable time frame for each </a:t>
          </a:r>
          <a:r>
            <a:rPr lang="en-US" b="1" dirty="0" err="1" smtClean="0"/>
            <a:t>JAdmn</a:t>
          </a:r>
          <a:r>
            <a:rPr lang="en-US" b="1" dirty="0" smtClean="0"/>
            <a:t> activity</a:t>
          </a:r>
          <a:endParaRPr lang="en-US" b="1" dirty="0"/>
        </a:p>
      </dgm:t>
    </dgm:pt>
    <dgm:pt modelId="{C2866B0E-42FE-4643-BE58-5487E7142DC7}" type="parTrans" cxnId="{2A30C41E-A2D9-400E-97ED-EFFAA6FE39CA}">
      <dgm:prSet/>
      <dgm:spPr/>
      <dgm:t>
        <a:bodyPr/>
        <a:lstStyle/>
        <a:p>
          <a:endParaRPr lang="en-US" b="1"/>
        </a:p>
      </dgm:t>
    </dgm:pt>
    <dgm:pt modelId="{7588BD36-A7E1-4F14-B5CE-5215D3C64012}" type="sibTrans" cxnId="{2A30C41E-A2D9-400E-97ED-EFFAA6FE39C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b="1"/>
        </a:p>
      </dgm:t>
    </dgm:pt>
    <dgm:pt modelId="{88A9CAE4-9D42-497C-9948-47E708B75373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Enforcing Time Frame</a:t>
          </a:r>
        </a:p>
      </dgm:t>
    </dgm:pt>
    <dgm:pt modelId="{AE986553-D714-4859-A8B1-3731648A9BC7}" type="parTrans" cxnId="{A2C20369-AF94-435B-AD4E-4D2FB40987F9}">
      <dgm:prSet/>
      <dgm:spPr/>
      <dgm:t>
        <a:bodyPr/>
        <a:lstStyle/>
        <a:p>
          <a:endParaRPr lang="en-US" b="1"/>
        </a:p>
      </dgm:t>
    </dgm:pt>
    <dgm:pt modelId="{102C29A5-497D-4999-85AA-4483E795E6AC}" type="sibTrans" cxnId="{A2C20369-AF94-435B-AD4E-4D2FB40987F9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b="1"/>
        </a:p>
      </dgm:t>
    </dgm:pt>
    <dgm:pt modelId="{E638CD12-3FDC-443E-A40D-EE1AF9B65180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smtClean="0"/>
            <a:t>Monitoring Time Frame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b="1" dirty="0"/>
        </a:p>
      </dgm:t>
    </dgm:pt>
    <dgm:pt modelId="{A27720F7-1C66-4E55-A3C0-314159AADA20}" type="parTrans" cxnId="{EA3E02FD-2F61-4751-9236-DFD35ED3817F}">
      <dgm:prSet/>
      <dgm:spPr/>
      <dgm:t>
        <a:bodyPr/>
        <a:lstStyle/>
        <a:p>
          <a:endParaRPr lang="en-US" b="1"/>
        </a:p>
      </dgm:t>
    </dgm:pt>
    <dgm:pt modelId="{601742B5-35B2-4404-AFCE-05E4CC3094B0}" type="sibTrans" cxnId="{EA3E02FD-2F61-4751-9236-DFD35ED3817F}">
      <dgm:prSet/>
      <dgm:spPr/>
      <dgm:t>
        <a:bodyPr/>
        <a:lstStyle/>
        <a:p>
          <a:endParaRPr lang="en-US" b="1"/>
        </a:p>
      </dgm:t>
    </dgm:pt>
    <dgm:pt modelId="{4D670012-7CD8-44D8-B77E-06001A03677A}" type="pres">
      <dgm:prSet presAssocID="{D2558FC3-FC45-4068-9CC5-2A6FC2E0FEA3}" presName="linearFlow" presStyleCnt="0">
        <dgm:presLayoutVars>
          <dgm:resizeHandles val="exact"/>
        </dgm:presLayoutVars>
      </dgm:prSet>
      <dgm:spPr/>
    </dgm:pt>
    <dgm:pt modelId="{0FF2A7F4-E2EE-4A77-8311-858909AA1C1D}" type="pres">
      <dgm:prSet presAssocID="{594F7DCC-88AB-4FAE-B323-8A257743B435}" presName="node" presStyleLbl="node1" presStyleIdx="0" presStyleCnt="3" custScaleX="191667" custLinFactNeighborX="0" custLinFactNeighborY="1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60DC81-53E3-4B1E-B5E9-68FB8FF90031}" type="pres">
      <dgm:prSet presAssocID="{7588BD36-A7E1-4F14-B5CE-5215D3C6401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C0DE713-8D7F-4691-AF7A-F2A580239771}" type="pres">
      <dgm:prSet presAssocID="{7588BD36-A7E1-4F14-B5CE-5215D3C6401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0C08D4DD-637C-4FBC-ABDF-D0FF7772705C}" type="pres">
      <dgm:prSet presAssocID="{88A9CAE4-9D42-497C-9948-47E708B75373}" presName="node" presStyleLbl="node1" presStyleIdx="1" presStyleCnt="3" custScaleX="17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CAFFAD-1347-45E7-9C11-74616E5BD423}" type="pres">
      <dgm:prSet presAssocID="{102C29A5-497D-4999-85AA-4483E795E6A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EC909E0-366A-4887-98AD-AC7837EB91DD}" type="pres">
      <dgm:prSet presAssocID="{102C29A5-497D-4999-85AA-4483E795E6A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9100003-D734-4902-8A87-9007487905F4}" type="pres">
      <dgm:prSet presAssocID="{E638CD12-3FDC-443E-A40D-EE1AF9B65180}" presName="node" presStyleLbl="node1" presStyleIdx="2" presStyleCnt="3" custScaleX="166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C20369-AF94-435B-AD4E-4D2FB40987F9}" srcId="{D2558FC3-FC45-4068-9CC5-2A6FC2E0FEA3}" destId="{88A9CAE4-9D42-497C-9948-47E708B75373}" srcOrd="1" destOrd="0" parTransId="{AE986553-D714-4859-A8B1-3731648A9BC7}" sibTransId="{102C29A5-497D-4999-85AA-4483E795E6AC}"/>
    <dgm:cxn modelId="{712F2A3A-6BB2-44D2-A555-9CB2EDDFBC3F}" type="presOf" srcId="{D2558FC3-FC45-4068-9CC5-2A6FC2E0FEA3}" destId="{4D670012-7CD8-44D8-B77E-06001A03677A}" srcOrd="0" destOrd="0" presId="urn:microsoft.com/office/officeart/2005/8/layout/process2"/>
    <dgm:cxn modelId="{D0FFD777-46FD-4E57-9DD8-0FD39DF8189D}" type="presOf" srcId="{102C29A5-497D-4999-85AA-4483E795E6AC}" destId="{4ECAFFAD-1347-45E7-9C11-74616E5BD423}" srcOrd="0" destOrd="0" presId="urn:microsoft.com/office/officeart/2005/8/layout/process2"/>
    <dgm:cxn modelId="{EA3E02FD-2F61-4751-9236-DFD35ED3817F}" srcId="{D2558FC3-FC45-4068-9CC5-2A6FC2E0FEA3}" destId="{E638CD12-3FDC-443E-A40D-EE1AF9B65180}" srcOrd="2" destOrd="0" parTransId="{A27720F7-1C66-4E55-A3C0-314159AADA20}" sibTransId="{601742B5-35B2-4404-AFCE-05E4CC3094B0}"/>
    <dgm:cxn modelId="{627EE57C-A2E5-4EB1-8DAE-DE5CB703F650}" type="presOf" srcId="{594F7DCC-88AB-4FAE-B323-8A257743B435}" destId="{0FF2A7F4-E2EE-4A77-8311-858909AA1C1D}" srcOrd="0" destOrd="0" presId="urn:microsoft.com/office/officeart/2005/8/layout/process2"/>
    <dgm:cxn modelId="{91917762-F963-4C2B-8DDC-84AAFA906229}" type="presOf" srcId="{7588BD36-A7E1-4F14-B5CE-5215D3C64012}" destId="{EA60DC81-53E3-4B1E-B5E9-68FB8FF90031}" srcOrd="0" destOrd="0" presId="urn:microsoft.com/office/officeart/2005/8/layout/process2"/>
    <dgm:cxn modelId="{0B49011A-C4C1-4ED0-8AB6-99AB07390448}" type="presOf" srcId="{7588BD36-A7E1-4F14-B5CE-5215D3C64012}" destId="{DC0DE713-8D7F-4691-AF7A-F2A580239771}" srcOrd="1" destOrd="0" presId="urn:microsoft.com/office/officeart/2005/8/layout/process2"/>
    <dgm:cxn modelId="{E1F194B9-5080-469B-A4CB-36C6C3529193}" type="presOf" srcId="{E638CD12-3FDC-443E-A40D-EE1AF9B65180}" destId="{59100003-D734-4902-8A87-9007487905F4}" srcOrd="0" destOrd="0" presId="urn:microsoft.com/office/officeart/2005/8/layout/process2"/>
    <dgm:cxn modelId="{64AF5B2F-6CFF-4244-872C-3D5A3361DB6F}" type="presOf" srcId="{102C29A5-497D-4999-85AA-4483E795E6AC}" destId="{BEC909E0-366A-4887-98AD-AC7837EB91DD}" srcOrd="1" destOrd="0" presId="urn:microsoft.com/office/officeart/2005/8/layout/process2"/>
    <dgm:cxn modelId="{7D81EB5D-AA5D-4FD3-8D3A-D364F6C81AD8}" type="presOf" srcId="{88A9CAE4-9D42-497C-9948-47E708B75373}" destId="{0C08D4DD-637C-4FBC-ABDF-D0FF7772705C}" srcOrd="0" destOrd="0" presId="urn:microsoft.com/office/officeart/2005/8/layout/process2"/>
    <dgm:cxn modelId="{2A30C41E-A2D9-400E-97ED-EFFAA6FE39CA}" srcId="{D2558FC3-FC45-4068-9CC5-2A6FC2E0FEA3}" destId="{594F7DCC-88AB-4FAE-B323-8A257743B435}" srcOrd="0" destOrd="0" parTransId="{C2866B0E-42FE-4643-BE58-5487E7142DC7}" sibTransId="{7588BD36-A7E1-4F14-B5CE-5215D3C64012}"/>
    <dgm:cxn modelId="{A5963512-C46F-4225-95AF-E6EBCA854CB2}" type="presParOf" srcId="{4D670012-7CD8-44D8-B77E-06001A03677A}" destId="{0FF2A7F4-E2EE-4A77-8311-858909AA1C1D}" srcOrd="0" destOrd="0" presId="urn:microsoft.com/office/officeart/2005/8/layout/process2"/>
    <dgm:cxn modelId="{9A2C3725-C401-45EA-B891-98D13A1A9260}" type="presParOf" srcId="{4D670012-7CD8-44D8-B77E-06001A03677A}" destId="{EA60DC81-53E3-4B1E-B5E9-68FB8FF90031}" srcOrd="1" destOrd="0" presId="urn:microsoft.com/office/officeart/2005/8/layout/process2"/>
    <dgm:cxn modelId="{58BB05D5-F518-4590-9DDD-2294F5C7E0D1}" type="presParOf" srcId="{EA60DC81-53E3-4B1E-B5E9-68FB8FF90031}" destId="{DC0DE713-8D7F-4691-AF7A-F2A580239771}" srcOrd="0" destOrd="0" presId="urn:microsoft.com/office/officeart/2005/8/layout/process2"/>
    <dgm:cxn modelId="{8FBD399B-C701-4523-96C2-C0B6DE28C698}" type="presParOf" srcId="{4D670012-7CD8-44D8-B77E-06001A03677A}" destId="{0C08D4DD-637C-4FBC-ABDF-D0FF7772705C}" srcOrd="2" destOrd="0" presId="urn:microsoft.com/office/officeart/2005/8/layout/process2"/>
    <dgm:cxn modelId="{74D89EB0-A5D7-412B-A724-B4E1AE4E9DEC}" type="presParOf" srcId="{4D670012-7CD8-44D8-B77E-06001A03677A}" destId="{4ECAFFAD-1347-45E7-9C11-74616E5BD423}" srcOrd="3" destOrd="0" presId="urn:microsoft.com/office/officeart/2005/8/layout/process2"/>
    <dgm:cxn modelId="{BC4B26A9-A6BC-4EA9-82A1-A8F4A249925B}" type="presParOf" srcId="{4ECAFFAD-1347-45E7-9C11-74616E5BD423}" destId="{BEC909E0-366A-4887-98AD-AC7837EB91DD}" srcOrd="0" destOrd="0" presId="urn:microsoft.com/office/officeart/2005/8/layout/process2"/>
    <dgm:cxn modelId="{78A153DA-743A-4228-9BF4-8DE497C23E1D}" type="presParOf" srcId="{4D670012-7CD8-44D8-B77E-06001A03677A}" destId="{59100003-D734-4902-8A87-9007487905F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F76A8A-38F9-4AE8-A164-2368FE9282F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2732CD-574E-4E1A-AA1C-FF38AA075EE0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dirty="0" smtClean="0">
              <a:solidFill>
                <a:schemeClr val="tx1"/>
              </a:solidFill>
            </a:rPr>
            <a:t>Time Framing  goals- shared and pursued by all through stakeholders’ participation</a:t>
          </a:r>
        </a:p>
        <a:p>
          <a:pPr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dirty="0">
            <a:solidFill>
              <a:schemeClr val="tx1"/>
            </a:solidFill>
          </a:endParaRPr>
        </a:p>
      </dgm:t>
    </dgm:pt>
    <dgm:pt modelId="{AC64DF01-DB32-4AA3-B1F8-5A5E50DD7677}" type="parTrans" cxnId="{622023C6-3D46-4840-9799-72A4785C1279}">
      <dgm:prSet/>
      <dgm:spPr/>
      <dgm:t>
        <a:bodyPr/>
        <a:lstStyle/>
        <a:p>
          <a:endParaRPr lang="en-US"/>
        </a:p>
      </dgm:t>
    </dgm:pt>
    <dgm:pt modelId="{5565DB21-7FFF-4A59-A048-FAF7400DA208}" type="sibTrans" cxnId="{622023C6-3D46-4840-9799-72A4785C1279}">
      <dgm:prSet/>
      <dgm:spPr/>
      <dgm:t>
        <a:bodyPr/>
        <a:lstStyle/>
        <a:p>
          <a:endParaRPr lang="en-US"/>
        </a:p>
      </dgm:t>
    </dgm:pt>
    <dgm:pt modelId="{980E26C3-D0BE-4E09-BE92-5ED730E4F54C}">
      <dgm:prSet phldrT="[Text]"/>
      <dgm:spPr/>
      <dgm:t>
        <a:bodyPr/>
        <a:lstStyle/>
        <a:p>
          <a:pPr algn="l"/>
          <a:r>
            <a:rPr lang="en-US" dirty="0" smtClean="0"/>
            <a:t>To Help Build Common Commitment among Key Players</a:t>
          </a:r>
          <a:endParaRPr lang="en-US" dirty="0"/>
        </a:p>
      </dgm:t>
    </dgm:pt>
    <dgm:pt modelId="{CAC36F51-C77E-48BE-879C-1D50BB5C64EE}" type="parTrans" cxnId="{2B8AE055-1B80-4C59-B197-3C57905ED370}">
      <dgm:prSet/>
      <dgm:spPr/>
      <dgm:t>
        <a:bodyPr/>
        <a:lstStyle/>
        <a:p>
          <a:endParaRPr lang="en-US"/>
        </a:p>
      </dgm:t>
    </dgm:pt>
    <dgm:pt modelId="{4750C1C1-1801-43DB-AC3D-D197003D1A75}" type="sibTrans" cxnId="{2B8AE055-1B80-4C59-B197-3C57905ED370}">
      <dgm:prSet/>
      <dgm:spPr/>
      <dgm:t>
        <a:bodyPr/>
        <a:lstStyle/>
        <a:p>
          <a:endParaRPr lang="en-US"/>
        </a:p>
      </dgm:t>
    </dgm:pt>
    <dgm:pt modelId="{130FD3BA-C680-4EC1-A9D3-027B1106A1B4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dirty="0" smtClean="0"/>
            <a:t>To Help Build Environment for Development of Innovative/time effective Practices</a:t>
          </a:r>
          <a:endParaRPr lang="en-US" dirty="0"/>
        </a:p>
      </dgm:t>
    </dgm:pt>
    <dgm:pt modelId="{7D5B144C-3B0E-4517-BB45-E6BA799D626D}" type="parTrans" cxnId="{8E87B180-BD4B-42A9-985F-7BF21299AAA1}">
      <dgm:prSet/>
      <dgm:spPr/>
      <dgm:t>
        <a:bodyPr/>
        <a:lstStyle/>
        <a:p>
          <a:endParaRPr lang="en-US"/>
        </a:p>
      </dgm:t>
    </dgm:pt>
    <dgm:pt modelId="{FD0A5473-AD0E-4467-A405-2DF9F2C725DB}" type="sibTrans" cxnId="{8E87B180-BD4B-42A9-985F-7BF21299AAA1}">
      <dgm:prSet/>
      <dgm:spPr/>
      <dgm:t>
        <a:bodyPr/>
        <a:lstStyle/>
        <a:p>
          <a:endParaRPr lang="en-US"/>
        </a:p>
      </dgm:t>
    </dgm:pt>
    <dgm:pt modelId="{FCD34E95-5828-44DD-978F-10FA92AA6448}">
      <dgm:prSet phldrT="[Text]"/>
      <dgm:spPr/>
      <dgm:t>
        <a:bodyPr/>
        <a:lstStyle/>
        <a:p>
          <a:pPr algn="l"/>
          <a:r>
            <a:rPr lang="en-US" dirty="0" smtClean="0"/>
            <a:t>Help Build the culture of Shared responsibilities rather than blame game</a:t>
          </a:r>
          <a:endParaRPr lang="en-US" dirty="0"/>
        </a:p>
      </dgm:t>
    </dgm:pt>
    <dgm:pt modelId="{460135BD-0E48-4ACA-B14F-99CA3F7EEB4C}" type="parTrans" cxnId="{C9D47448-5C0D-4F4B-9BDE-426645A90781}">
      <dgm:prSet/>
      <dgm:spPr/>
      <dgm:t>
        <a:bodyPr/>
        <a:lstStyle/>
        <a:p>
          <a:endParaRPr lang="en-US"/>
        </a:p>
      </dgm:t>
    </dgm:pt>
    <dgm:pt modelId="{05D70280-C5CB-4B27-85FD-4337D5B5160D}" type="sibTrans" cxnId="{C9D47448-5C0D-4F4B-9BDE-426645A90781}">
      <dgm:prSet/>
      <dgm:spPr/>
      <dgm:t>
        <a:bodyPr/>
        <a:lstStyle/>
        <a:p>
          <a:endParaRPr lang="en-US"/>
        </a:p>
      </dgm:t>
    </dgm:pt>
    <dgm:pt modelId="{BFD11C64-6370-41E5-8BFD-B112347629BF}" type="pres">
      <dgm:prSet presAssocID="{0AF76A8A-38F9-4AE8-A164-2368FE9282F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1420A5-AD15-4743-903A-3F33C979262B}" type="pres">
      <dgm:prSet presAssocID="{FB2732CD-574E-4E1A-AA1C-FF38AA075EE0}" presName="roof" presStyleLbl="dkBgShp" presStyleIdx="0" presStyleCnt="2"/>
      <dgm:spPr/>
      <dgm:t>
        <a:bodyPr/>
        <a:lstStyle/>
        <a:p>
          <a:endParaRPr lang="en-US"/>
        </a:p>
      </dgm:t>
    </dgm:pt>
    <dgm:pt modelId="{BDE61A64-A8A2-4C0E-BBCF-CC826BC25C38}" type="pres">
      <dgm:prSet presAssocID="{FB2732CD-574E-4E1A-AA1C-FF38AA075EE0}" presName="pillars" presStyleCnt="0"/>
      <dgm:spPr/>
    </dgm:pt>
    <dgm:pt modelId="{F2292A19-1751-4920-8554-93555776DE6B}" type="pres">
      <dgm:prSet presAssocID="{FB2732CD-574E-4E1A-AA1C-FF38AA075EE0}" presName="pillar1" presStyleLbl="node1" presStyleIdx="0" presStyleCnt="3" custLinFactNeighborX="-147" custLinFactNeighborY="-139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BC7AD-F9E8-42D5-A45E-8BB3258CD129}" type="pres">
      <dgm:prSet presAssocID="{130FD3BA-C680-4EC1-A9D3-027B1106A1B4}" presName="pillarX" presStyleLbl="node1" presStyleIdx="1" presStyleCnt="3" custLinFactNeighborX="973" custLinFactNeighborY="-139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14067B-6D9E-485B-A07D-F6A526E8A8D7}" type="pres">
      <dgm:prSet presAssocID="{FCD34E95-5828-44DD-978F-10FA92AA6448}" presName="pillarX" presStyleLbl="node1" presStyleIdx="2" presStyleCnt="3" custLinFactNeighborX="-973" custLinFactNeighborY="-115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E781E-9877-4221-82DB-675EB33585B1}" type="pres">
      <dgm:prSet presAssocID="{FB2732CD-574E-4E1A-AA1C-FF38AA075EE0}" presName="base" presStyleLbl="dkBgShp" presStyleIdx="1" presStyleCnt="2"/>
      <dgm:spPr>
        <a:prstGeom prst="round1Rect">
          <a:avLst/>
        </a:prstGeom>
      </dgm:spPr>
    </dgm:pt>
  </dgm:ptLst>
  <dgm:cxnLst>
    <dgm:cxn modelId="{8E87B180-BD4B-42A9-985F-7BF21299AAA1}" srcId="{FB2732CD-574E-4E1A-AA1C-FF38AA075EE0}" destId="{130FD3BA-C680-4EC1-A9D3-027B1106A1B4}" srcOrd="1" destOrd="0" parTransId="{7D5B144C-3B0E-4517-BB45-E6BA799D626D}" sibTransId="{FD0A5473-AD0E-4467-A405-2DF9F2C725DB}"/>
    <dgm:cxn modelId="{C9D47448-5C0D-4F4B-9BDE-426645A90781}" srcId="{FB2732CD-574E-4E1A-AA1C-FF38AA075EE0}" destId="{FCD34E95-5828-44DD-978F-10FA92AA6448}" srcOrd="2" destOrd="0" parTransId="{460135BD-0E48-4ACA-B14F-99CA3F7EEB4C}" sibTransId="{05D70280-C5CB-4B27-85FD-4337D5B5160D}"/>
    <dgm:cxn modelId="{C5415D93-0578-46F0-9F6A-BFE1A5DAA6C1}" type="presOf" srcId="{980E26C3-D0BE-4E09-BE92-5ED730E4F54C}" destId="{F2292A19-1751-4920-8554-93555776DE6B}" srcOrd="0" destOrd="0" presId="urn:microsoft.com/office/officeart/2005/8/layout/hList3"/>
    <dgm:cxn modelId="{3615E48A-0260-482B-93A3-33C4190E3594}" type="presOf" srcId="{FCD34E95-5828-44DD-978F-10FA92AA6448}" destId="{D114067B-6D9E-485B-A07D-F6A526E8A8D7}" srcOrd="0" destOrd="0" presId="urn:microsoft.com/office/officeart/2005/8/layout/hList3"/>
    <dgm:cxn modelId="{A7AE03F9-978A-4D28-A8F6-2A2E93F8B453}" type="presOf" srcId="{130FD3BA-C680-4EC1-A9D3-027B1106A1B4}" destId="{1E3BC7AD-F9E8-42D5-A45E-8BB3258CD129}" srcOrd="0" destOrd="0" presId="urn:microsoft.com/office/officeart/2005/8/layout/hList3"/>
    <dgm:cxn modelId="{2B8AE055-1B80-4C59-B197-3C57905ED370}" srcId="{FB2732CD-574E-4E1A-AA1C-FF38AA075EE0}" destId="{980E26C3-D0BE-4E09-BE92-5ED730E4F54C}" srcOrd="0" destOrd="0" parTransId="{CAC36F51-C77E-48BE-879C-1D50BB5C64EE}" sibTransId="{4750C1C1-1801-43DB-AC3D-D197003D1A75}"/>
    <dgm:cxn modelId="{D608FE02-E08F-4E9D-B99C-49944C75DCF6}" type="presOf" srcId="{FB2732CD-574E-4E1A-AA1C-FF38AA075EE0}" destId="{E81420A5-AD15-4743-903A-3F33C979262B}" srcOrd="0" destOrd="0" presId="urn:microsoft.com/office/officeart/2005/8/layout/hList3"/>
    <dgm:cxn modelId="{622023C6-3D46-4840-9799-72A4785C1279}" srcId="{0AF76A8A-38F9-4AE8-A164-2368FE9282FC}" destId="{FB2732CD-574E-4E1A-AA1C-FF38AA075EE0}" srcOrd="0" destOrd="0" parTransId="{AC64DF01-DB32-4AA3-B1F8-5A5E50DD7677}" sibTransId="{5565DB21-7FFF-4A59-A048-FAF7400DA208}"/>
    <dgm:cxn modelId="{280ECF09-01ED-4A90-AC7E-D7B7B08E1568}" type="presOf" srcId="{0AF76A8A-38F9-4AE8-A164-2368FE9282FC}" destId="{BFD11C64-6370-41E5-8BFD-B112347629BF}" srcOrd="0" destOrd="0" presId="urn:microsoft.com/office/officeart/2005/8/layout/hList3"/>
    <dgm:cxn modelId="{123DF1AD-22AB-410E-BC20-976FE0503876}" type="presParOf" srcId="{BFD11C64-6370-41E5-8BFD-B112347629BF}" destId="{E81420A5-AD15-4743-903A-3F33C979262B}" srcOrd="0" destOrd="0" presId="urn:microsoft.com/office/officeart/2005/8/layout/hList3"/>
    <dgm:cxn modelId="{17D1D9E0-4E49-4E4D-A989-8161E5FC065E}" type="presParOf" srcId="{BFD11C64-6370-41E5-8BFD-B112347629BF}" destId="{BDE61A64-A8A2-4C0E-BBCF-CC826BC25C38}" srcOrd="1" destOrd="0" presId="urn:microsoft.com/office/officeart/2005/8/layout/hList3"/>
    <dgm:cxn modelId="{F2E3FD91-1784-4FB8-BF8A-1956E4E7E7B6}" type="presParOf" srcId="{BDE61A64-A8A2-4C0E-BBCF-CC826BC25C38}" destId="{F2292A19-1751-4920-8554-93555776DE6B}" srcOrd="0" destOrd="0" presId="urn:microsoft.com/office/officeart/2005/8/layout/hList3"/>
    <dgm:cxn modelId="{183543F7-0F21-49D2-AB81-F22D5148AC0C}" type="presParOf" srcId="{BDE61A64-A8A2-4C0E-BBCF-CC826BC25C38}" destId="{1E3BC7AD-F9E8-42D5-A45E-8BB3258CD129}" srcOrd="1" destOrd="0" presId="urn:microsoft.com/office/officeart/2005/8/layout/hList3"/>
    <dgm:cxn modelId="{3661D647-A7D2-48D6-AF55-D407827C3533}" type="presParOf" srcId="{BDE61A64-A8A2-4C0E-BBCF-CC826BC25C38}" destId="{D114067B-6D9E-485B-A07D-F6A526E8A8D7}" srcOrd="2" destOrd="0" presId="urn:microsoft.com/office/officeart/2005/8/layout/hList3"/>
    <dgm:cxn modelId="{2014741C-5576-4E02-83A6-BF70D9612910}" type="presParOf" srcId="{BFD11C64-6370-41E5-8BFD-B112347629BF}" destId="{FCCE781E-9877-4221-82DB-675EB33585B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0B2AC1-CE48-41B0-A037-DB1864E7A0CB}">
      <dsp:nvSpPr>
        <dsp:cNvPr id="0" name=""/>
        <dsp:cNvSpPr/>
      </dsp:nvSpPr>
      <dsp:spPr>
        <a:xfrm>
          <a:off x="609596" y="2133599"/>
          <a:ext cx="3373994" cy="1222771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bg1"/>
              </a:solidFill>
            </a:rPr>
            <a:t>CASES ARE MANAGED AND DISPOSED IN DUE TIME</a:t>
          </a:r>
          <a:endParaRPr lang="en-US" sz="1900" b="1" kern="1200" dirty="0">
            <a:solidFill>
              <a:schemeClr val="bg1"/>
            </a:solidFill>
          </a:endParaRPr>
        </a:p>
      </dsp:txBody>
      <dsp:txXfrm>
        <a:off x="609596" y="2133599"/>
        <a:ext cx="3373994" cy="1222771"/>
      </dsp:txXfrm>
    </dsp:sp>
    <dsp:sp modelId="{7C8593CF-1AF8-4D0E-8A73-5B14383B8AD5}">
      <dsp:nvSpPr>
        <dsp:cNvPr id="0" name=""/>
        <dsp:cNvSpPr/>
      </dsp:nvSpPr>
      <dsp:spPr>
        <a:xfrm>
          <a:off x="2018192" y="1323317"/>
          <a:ext cx="709207" cy="709207"/>
        </a:xfrm>
        <a:prstGeom prst="mathPlus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018192" y="1323317"/>
        <a:ext cx="709207" cy="709207"/>
      </dsp:txXfrm>
    </dsp:sp>
    <dsp:sp modelId="{2E83B4CF-84DD-4A4D-95BD-9DE4B89430CE}">
      <dsp:nvSpPr>
        <dsp:cNvPr id="0" name=""/>
        <dsp:cNvSpPr/>
      </dsp:nvSpPr>
      <dsp:spPr>
        <a:xfrm>
          <a:off x="762002" y="76200"/>
          <a:ext cx="3373994" cy="1222771"/>
        </a:xfrm>
        <a:prstGeom prst="ellipse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Without  any Undue Delay</a:t>
          </a:r>
          <a:endParaRPr lang="en-US" sz="1900" b="1" kern="1200" dirty="0"/>
        </a:p>
      </dsp:txBody>
      <dsp:txXfrm>
        <a:off x="762002" y="76200"/>
        <a:ext cx="3373994" cy="1222771"/>
      </dsp:txXfrm>
    </dsp:sp>
    <dsp:sp modelId="{85C2B2FB-7581-4E34-865A-7BE4DB81A772}">
      <dsp:nvSpPr>
        <dsp:cNvPr id="0" name=""/>
        <dsp:cNvSpPr/>
      </dsp:nvSpPr>
      <dsp:spPr>
        <a:xfrm>
          <a:off x="2018192" y="3453875"/>
          <a:ext cx="709207" cy="709207"/>
        </a:xfrm>
        <a:prstGeom prst="mathPlus">
          <a:avLst/>
        </a:prstGeom>
        <a:solidFill>
          <a:schemeClr val="accent1">
            <a:shade val="90000"/>
            <a:hueOff val="255007"/>
            <a:satOff val="-3369"/>
            <a:lumOff val="1660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018192" y="3453875"/>
        <a:ext cx="709207" cy="709207"/>
      </dsp:txXfrm>
    </dsp:sp>
    <dsp:sp modelId="{24F77866-2BEC-4286-8D90-FB363529DBF0}">
      <dsp:nvSpPr>
        <dsp:cNvPr id="0" name=""/>
        <dsp:cNvSpPr/>
      </dsp:nvSpPr>
      <dsp:spPr>
        <a:xfrm>
          <a:off x="609602" y="4263628"/>
          <a:ext cx="3526388" cy="1222771"/>
        </a:xfrm>
        <a:prstGeom prst="ellipse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Without Compromising the </a:t>
          </a:r>
          <a:r>
            <a:rPr lang="en-US" sz="1900" b="1" kern="1200" smtClean="0"/>
            <a:t>Quality and Fairness of </a:t>
          </a:r>
          <a:r>
            <a:rPr lang="en-US" sz="1900" b="1" kern="1200" dirty="0" smtClean="0"/>
            <a:t>Judgment</a:t>
          </a:r>
          <a:endParaRPr lang="en-US" sz="1900" b="1" kern="1200" dirty="0"/>
        </a:p>
      </dsp:txBody>
      <dsp:txXfrm>
        <a:off x="609602" y="4263628"/>
        <a:ext cx="3526388" cy="1222771"/>
      </dsp:txXfrm>
    </dsp:sp>
    <dsp:sp modelId="{8415D76E-95D7-45BA-87E9-C63030498FF6}">
      <dsp:nvSpPr>
        <dsp:cNvPr id="0" name=""/>
        <dsp:cNvSpPr/>
      </dsp:nvSpPr>
      <dsp:spPr>
        <a:xfrm rot="21564789">
          <a:off x="4227053" y="2531933"/>
          <a:ext cx="573620" cy="454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21564789">
        <a:off x="4227053" y="2531933"/>
        <a:ext cx="573620" cy="454871"/>
      </dsp:txXfrm>
    </dsp:sp>
    <dsp:sp modelId="{4919DD8C-8A63-4B88-A537-3670B262EE8E}">
      <dsp:nvSpPr>
        <dsp:cNvPr id="0" name=""/>
        <dsp:cNvSpPr/>
      </dsp:nvSpPr>
      <dsp:spPr>
        <a:xfrm>
          <a:off x="4869653" y="1520428"/>
          <a:ext cx="2445543" cy="2445543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Time line of Judicial Administration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4869653" y="1520428"/>
        <a:ext cx="2445543" cy="24455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691161-7C97-4953-95AF-325E8CB588A1}">
      <dsp:nvSpPr>
        <dsp:cNvPr id="0" name=""/>
        <dsp:cNvSpPr/>
      </dsp:nvSpPr>
      <dsp:spPr>
        <a:xfrm rot="2078061">
          <a:off x="2423805" y="3369127"/>
          <a:ext cx="1020228" cy="57128"/>
        </a:xfrm>
        <a:custGeom>
          <a:avLst/>
          <a:gdLst/>
          <a:ahLst/>
          <a:cxnLst/>
          <a:rect l="0" t="0" r="0" b="0"/>
          <a:pathLst>
            <a:path>
              <a:moveTo>
                <a:pt x="0" y="28564"/>
              </a:moveTo>
              <a:lnTo>
                <a:pt x="1020228" y="28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DAC5D5-E8E5-463A-8C0B-8F84ED6ED794}">
      <dsp:nvSpPr>
        <dsp:cNvPr id="0" name=""/>
        <dsp:cNvSpPr/>
      </dsp:nvSpPr>
      <dsp:spPr>
        <a:xfrm rot="21190243">
          <a:off x="2511716" y="2330942"/>
          <a:ext cx="700188" cy="57128"/>
        </a:xfrm>
        <a:custGeom>
          <a:avLst/>
          <a:gdLst/>
          <a:ahLst/>
          <a:cxnLst/>
          <a:rect l="0" t="0" r="0" b="0"/>
          <a:pathLst>
            <a:path>
              <a:moveTo>
                <a:pt x="0" y="28564"/>
              </a:moveTo>
              <a:lnTo>
                <a:pt x="700188" y="28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2CC8F-38BB-41B1-A2C5-195D26332622}">
      <dsp:nvSpPr>
        <dsp:cNvPr id="0" name=""/>
        <dsp:cNvSpPr/>
      </dsp:nvSpPr>
      <dsp:spPr>
        <a:xfrm rot="19434538">
          <a:off x="2414875" y="1536563"/>
          <a:ext cx="1035074" cy="57128"/>
        </a:xfrm>
        <a:custGeom>
          <a:avLst/>
          <a:gdLst/>
          <a:ahLst/>
          <a:cxnLst/>
          <a:rect l="0" t="0" r="0" b="0"/>
          <a:pathLst>
            <a:path>
              <a:moveTo>
                <a:pt x="0" y="28564"/>
              </a:moveTo>
              <a:lnTo>
                <a:pt x="1035074" y="28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2B797-BF22-45B4-9BAC-D2D68985C10F}">
      <dsp:nvSpPr>
        <dsp:cNvPr id="0" name=""/>
        <dsp:cNvSpPr/>
      </dsp:nvSpPr>
      <dsp:spPr>
        <a:xfrm>
          <a:off x="396841" y="1260046"/>
          <a:ext cx="2491010" cy="24910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89F37-B768-43F2-913C-D470D581886C}">
      <dsp:nvSpPr>
        <dsp:cNvPr id="0" name=""/>
        <dsp:cNvSpPr/>
      </dsp:nvSpPr>
      <dsp:spPr>
        <a:xfrm>
          <a:off x="2830609" y="420005"/>
          <a:ext cx="2107424" cy="902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C00000"/>
              </a:solidFill>
            </a:rPr>
            <a:t>Quantification</a:t>
          </a:r>
          <a:endParaRPr lang="en-US" sz="1800" b="1" kern="1200" dirty="0">
            <a:solidFill>
              <a:srgbClr val="C00000"/>
            </a:solidFill>
          </a:endParaRPr>
        </a:p>
      </dsp:txBody>
      <dsp:txXfrm>
        <a:off x="2830609" y="420005"/>
        <a:ext cx="2107424" cy="902413"/>
      </dsp:txXfrm>
    </dsp:sp>
    <dsp:sp modelId="{F82837B5-837B-4DB2-A3EE-36EB69172F61}">
      <dsp:nvSpPr>
        <dsp:cNvPr id="0" name=""/>
        <dsp:cNvSpPr/>
      </dsp:nvSpPr>
      <dsp:spPr>
        <a:xfrm>
          <a:off x="4321472" y="420005"/>
          <a:ext cx="3161137" cy="902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	How Much Delay?</a:t>
          </a:r>
          <a:endParaRPr lang="en-US" sz="2000" b="1" kern="1200" dirty="0"/>
        </a:p>
      </dsp:txBody>
      <dsp:txXfrm>
        <a:off x="4321472" y="420005"/>
        <a:ext cx="3161137" cy="902413"/>
      </dsp:txXfrm>
    </dsp:sp>
    <dsp:sp modelId="{4A6B0977-84FA-4049-BC2F-452D83A9E2B6}">
      <dsp:nvSpPr>
        <dsp:cNvPr id="0" name=""/>
        <dsp:cNvSpPr/>
      </dsp:nvSpPr>
      <dsp:spPr>
        <a:xfrm>
          <a:off x="3200395" y="1464632"/>
          <a:ext cx="1787250" cy="14946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C00000"/>
              </a:solidFill>
            </a:rPr>
            <a:t>Causal Analysis</a:t>
          </a:r>
          <a:endParaRPr lang="en-US" sz="1800" b="1" kern="1200" dirty="0">
            <a:solidFill>
              <a:srgbClr val="C00000"/>
            </a:solidFill>
          </a:endParaRPr>
        </a:p>
      </dsp:txBody>
      <dsp:txXfrm>
        <a:off x="3200395" y="1464632"/>
        <a:ext cx="1787250" cy="1494606"/>
      </dsp:txXfrm>
    </dsp:sp>
    <dsp:sp modelId="{0C1D6B11-0E12-4DA2-96BC-231CF4E27763}">
      <dsp:nvSpPr>
        <dsp:cNvPr id="0" name=""/>
        <dsp:cNvSpPr/>
      </dsp:nvSpPr>
      <dsp:spPr>
        <a:xfrm>
          <a:off x="4771301" y="1464632"/>
          <a:ext cx="2680875" cy="1494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What caused delay?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Whether causes unavoidable/ Avoidable?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/>
        </a:p>
      </dsp:txBody>
      <dsp:txXfrm>
        <a:off x="4771301" y="1464632"/>
        <a:ext cx="2680875" cy="1494606"/>
      </dsp:txXfrm>
    </dsp:sp>
    <dsp:sp modelId="{ED0A096D-389E-44D0-B611-AEC0D86A5E2C}">
      <dsp:nvSpPr>
        <dsp:cNvPr id="0" name=""/>
        <dsp:cNvSpPr/>
      </dsp:nvSpPr>
      <dsp:spPr>
        <a:xfrm>
          <a:off x="3109566" y="3497830"/>
          <a:ext cx="1738765" cy="1243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C00000"/>
              </a:solidFill>
            </a:rPr>
            <a:t>Accountability for delay</a:t>
          </a:r>
          <a:endParaRPr lang="en-US" sz="1500" b="1" kern="1200" dirty="0">
            <a:solidFill>
              <a:srgbClr val="C00000"/>
            </a:solidFill>
          </a:endParaRPr>
        </a:p>
      </dsp:txBody>
      <dsp:txXfrm>
        <a:off x="3109566" y="3497830"/>
        <a:ext cx="1738765" cy="1243407"/>
      </dsp:txXfrm>
    </dsp:sp>
    <dsp:sp modelId="{AA8BADF7-4C7B-47A9-BCA7-0824221F8EB7}">
      <dsp:nvSpPr>
        <dsp:cNvPr id="0" name=""/>
        <dsp:cNvSpPr/>
      </dsp:nvSpPr>
      <dsp:spPr>
        <a:xfrm>
          <a:off x="4692594" y="3497830"/>
          <a:ext cx="2608148" cy="1243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000" b="1" kern="1200" dirty="0" smtClean="0"/>
            <a:t>Who is accountable 	for delay?</a:t>
          </a:r>
        </a:p>
      </dsp:txBody>
      <dsp:txXfrm>
        <a:off x="4692594" y="3497830"/>
        <a:ext cx="2608148" cy="124340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7C3CC3-DFC9-433D-8752-E8F09713D85B}">
      <dsp:nvSpPr>
        <dsp:cNvPr id="0" name=""/>
        <dsp:cNvSpPr/>
      </dsp:nvSpPr>
      <dsp:spPr>
        <a:xfrm>
          <a:off x="2252" y="2052708"/>
          <a:ext cx="1720417" cy="1380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kern="1200" dirty="0" smtClean="0">
              <a:solidFill>
                <a:srgbClr val="C00000"/>
              </a:solidFill>
              <a:latin typeface="Bodoni MT Black" pitchFamily="18" charset="0"/>
            </a:rPr>
            <a:t>Time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kern="1200" dirty="0" smtClean="0">
              <a:solidFill>
                <a:srgbClr val="C00000"/>
              </a:solidFill>
              <a:latin typeface="Bodoni MT Black" pitchFamily="18" charset="0"/>
            </a:rPr>
            <a:t>Planning </a:t>
          </a:r>
        </a:p>
        <a:p>
          <a:pPr lvl="0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latin typeface="Bodoni MT Black" pitchFamily="18" charset="0"/>
          </a:endParaRPr>
        </a:p>
      </dsp:txBody>
      <dsp:txXfrm>
        <a:off x="2252" y="2052708"/>
        <a:ext cx="1720417" cy="1380982"/>
      </dsp:txXfrm>
    </dsp:sp>
    <dsp:sp modelId="{8210D974-F54E-4BE0-AFFA-10B68F9B1FD6}">
      <dsp:nvSpPr>
        <dsp:cNvPr id="0" name=""/>
        <dsp:cNvSpPr/>
      </dsp:nvSpPr>
      <dsp:spPr>
        <a:xfrm>
          <a:off x="1599324" y="2441917"/>
          <a:ext cx="1247725" cy="6025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 smtClean="0">
            <a:solidFill>
              <a:schemeClr val="tx1"/>
            </a:solidFill>
            <a:latin typeface="Bodoni MT Black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smtClean="0">
              <a:solidFill>
                <a:schemeClr val="tx1"/>
              </a:solidFill>
              <a:latin typeface="Bodoni MT Black" pitchFamily="18" charset="0"/>
            </a:rPr>
            <a:t>through </a:t>
          </a: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kern="1200" dirty="0">
            <a:solidFill>
              <a:schemeClr val="tx1"/>
            </a:solidFill>
          </a:endParaRPr>
        </a:p>
      </dsp:txBody>
      <dsp:txXfrm>
        <a:off x="1599324" y="2441917"/>
        <a:ext cx="1247725" cy="602564"/>
      </dsp:txXfrm>
    </dsp:sp>
    <dsp:sp modelId="{0FBB1A55-46F7-416C-B133-E63BDE1300FD}">
      <dsp:nvSpPr>
        <dsp:cNvPr id="0" name=""/>
        <dsp:cNvSpPr/>
      </dsp:nvSpPr>
      <dsp:spPr>
        <a:xfrm>
          <a:off x="2694547" y="2052708"/>
          <a:ext cx="1971672" cy="1380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C00000"/>
              </a:solidFill>
              <a:latin typeface="Bodoni MT Black" pitchFamily="18" charset="0"/>
            </a:rPr>
            <a:t>Time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C00000"/>
              </a:solidFill>
              <a:latin typeface="Bodoni MT Black" pitchFamily="18" charset="0"/>
            </a:rPr>
            <a:t> Frames</a:t>
          </a:r>
          <a:endParaRPr lang="en-US" sz="2800" kern="1200" dirty="0">
            <a:latin typeface="Bodoni MT Black" pitchFamily="18" charset="0"/>
          </a:endParaRPr>
        </a:p>
      </dsp:txBody>
      <dsp:txXfrm>
        <a:off x="2694547" y="2052708"/>
        <a:ext cx="1971672" cy="1380982"/>
      </dsp:txXfrm>
    </dsp:sp>
    <dsp:sp modelId="{20A42C1E-9BFE-4D36-A2E8-70E00AF76BEA}">
      <dsp:nvSpPr>
        <dsp:cNvPr id="0" name=""/>
        <dsp:cNvSpPr/>
      </dsp:nvSpPr>
      <dsp:spPr>
        <a:xfrm rot="33520">
          <a:off x="4955926" y="2517004"/>
          <a:ext cx="496688" cy="6025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  <a:latin typeface="Bodoni MT Black" pitchFamily="18" charset="0"/>
            </a:rPr>
            <a:t>for</a:t>
          </a:r>
          <a:endParaRPr lang="en-US" kern="1200" dirty="0">
            <a:solidFill>
              <a:schemeClr val="tx1"/>
            </a:solidFill>
          </a:endParaRPr>
        </a:p>
      </dsp:txBody>
      <dsp:txXfrm rot="33520">
        <a:off x="4955926" y="2517004"/>
        <a:ext cx="496688" cy="602564"/>
      </dsp:txXfrm>
    </dsp:sp>
    <dsp:sp modelId="{0DB4ADE9-B96E-4385-81F5-16D0F8B12D02}">
      <dsp:nvSpPr>
        <dsp:cNvPr id="0" name=""/>
        <dsp:cNvSpPr/>
      </dsp:nvSpPr>
      <dsp:spPr>
        <a:xfrm>
          <a:off x="5487929" y="1692670"/>
          <a:ext cx="2208251" cy="2157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kern="1200" dirty="0" smtClean="0">
              <a:solidFill>
                <a:srgbClr val="C00000"/>
              </a:solidFill>
              <a:latin typeface="Bodoni MT Black" pitchFamily="18" charset="0"/>
            </a:rPr>
            <a:t>Timely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kern="1200" dirty="0" smtClean="0">
              <a:solidFill>
                <a:srgbClr val="C00000"/>
              </a:solidFill>
              <a:latin typeface="Bodoni MT Black" pitchFamily="18" charset="0"/>
            </a:rPr>
            <a:t> Judicial </a:t>
          </a:r>
          <a:r>
            <a:rPr lang="en-US" sz="1800" kern="1200" dirty="0" smtClean="0">
              <a:solidFill>
                <a:srgbClr val="C00000"/>
              </a:solidFill>
              <a:latin typeface="Bodoni MT Black" pitchFamily="18" charset="0"/>
            </a:rPr>
            <a:t>Administration</a:t>
          </a:r>
          <a:endParaRPr lang="en-US" sz="2400" kern="1200" dirty="0" smtClean="0">
            <a:solidFill>
              <a:srgbClr val="C00000"/>
            </a:solidFill>
            <a:latin typeface="Bodoni MT Black" pitchFamily="18" charset="0"/>
          </a:endParaRPr>
        </a:p>
        <a:p>
          <a:pPr lvl="0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487929" y="1692670"/>
        <a:ext cx="2208251" cy="215784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F2A7F4-E2EE-4A77-8311-858909AA1C1D}">
      <dsp:nvSpPr>
        <dsp:cNvPr id="0" name=""/>
        <dsp:cNvSpPr/>
      </dsp:nvSpPr>
      <dsp:spPr>
        <a:xfrm>
          <a:off x="1373024" y="104298"/>
          <a:ext cx="4797750" cy="139065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Setting realistic and measurable time frame for each </a:t>
          </a:r>
          <a:r>
            <a:rPr lang="en-US" sz="2300" b="1" kern="1200" dirty="0" err="1" smtClean="0"/>
            <a:t>JAdmn</a:t>
          </a:r>
          <a:r>
            <a:rPr lang="en-US" sz="2300" b="1" kern="1200" dirty="0" smtClean="0"/>
            <a:t> activity</a:t>
          </a:r>
          <a:endParaRPr lang="en-US" sz="2300" b="1" kern="1200" dirty="0"/>
        </a:p>
      </dsp:txBody>
      <dsp:txXfrm>
        <a:off x="1373024" y="104298"/>
        <a:ext cx="4797750" cy="1390650"/>
      </dsp:txXfrm>
    </dsp:sp>
    <dsp:sp modelId="{EA60DC81-53E3-4B1E-B5E9-68FB8FF90031}">
      <dsp:nvSpPr>
        <dsp:cNvPr id="0" name=""/>
        <dsp:cNvSpPr/>
      </dsp:nvSpPr>
      <dsp:spPr>
        <a:xfrm rot="5400000">
          <a:off x="3550265" y="1477565"/>
          <a:ext cx="443269" cy="6257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1" kern="1200"/>
        </a:p>
      </dsp:txBody>
      <dsp:txXfrm rot="5400000">
        <a:off x="3550265" y="1477565"/>
        <a:ext cx="443269" cy="625792"/>
      </dsp:txXfrm>
    </dsp:sp>
    <dsp:sp modelId="{0C08D4DD-637C-4FBC-ABDF-D0FF7772705C}">
      <dsp:nvSpPr>
        <dsp:cNvPr id="0" name=""/>
        <dsp:cNvSpPr/>
      </dsp:nvSpPr>
      <dsp:spPr>
        <a:xfrm>
          <a:off x="1581626" y="2085975"/>
          <a:ext cx="4380547" cy="139065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Enforcing Time Frame</a:t>
          </a:r>
        </a:p>
      </dsp:txBody>
      <dsp:txXfrm>
        <a:off x="1581626" y="2085975"/>
        <a:ext cx="4380547" cy="1390650"/>
      </dsp:txXfrm>
    </dsp:sp>
    <dsp:sp modelId="{4ECAFFAD-1347-45E7-9C11-74616E5BD423}">
      <dsp:nvSpPr>
        <dsp:cNvPr id="0" name=""/>
        <dsp:cNvSpPr/>
      </dsp:nvSpPr>
      <dsp:spPr>
        <a:xfrm rot="5400000">
          <a:off x="3511153" y="3511391"/>
          <a:ext cx="521493" cy="6257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1" kern="1200"/>
        </a:p>
      </dsp:txBody>
      <dsp:txXfrm rot="5400000">
        <a:off x="3511153" y="3511391"/>
        <a:ext cx="521493" cy="625792"/>
      </dsp:txXfrm>
    </dsp:sp>
    <dsp:sp modelId="{59100003-D734-4902-8A87-9007487905F4}">
      <dsp:nvSpPr>
        <dsp:cNvPr id="0" name=""/>
        <dsp:cNvSpPr/>
      </dsp:nvSpPr>
      <dsp:spPr>
        <a:xfrm>
          <a:off x="1685920" y="4171950"/>
          <a:ext cx="4171958" cy="1390650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300" b="1" kern="1200" dirty="0" smtClean="0"/>
            <a:t>Monitoring Time Frame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b="1" kern="1200" dirty="0"/>
        </a:p>
      </dsp:txBody>
      <dsp:txXfrm>
        <a:off x="1685920" y="4171950"/>
        <a:ext cx="4171958" cy="139065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1420A5-AD15-4743-903A-3F33C979262B}">
      <dsp:nvSpPr>
        <dsp:cNvPr id="0" name=""/>
        <dsp:cNvSpPr/>
      </dsp:nvSpPr>
      <dsp:spPr>
        <a:xfrm>
          <a:off x="0" y="0"/>
          <a:ext cx="7467600" cy="150876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kern="1200" dirty="0" smtClean="0">
              <a:solidFill>
                <a:schemeClr val="tx1"/>
              </a:solidFill>
            </a:rPr>
            <a:t>Time Framing  goals- shared and pursued by all through stakeholders’ participation</a:t>
          </a:r>
        </a:p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>
            <a:solidFill>
              <a:schemeClr val="tx1"/>
            </a:solidFill>
          </a:endParaRPr>
        </a:p>
      </dsp:txBody>
      <dsp:txXfrm>
        <a:off x="0" y="0"/>
        <a:ext cx="7467600" cy="1508760"/>
      </dsp:txXfrm>
    </dsp:sp>
    <dsp:sp modelId="{F2292A19-1751-4920-8554-93555776DE6B}">
      <dsp:nvSpPr>
        <dsp:cNvPr id="0" name=""/>
        <dsp:cNvSpPr/>
      </dsp:nvSpPr>
      <dsp:spPr>
        <a:xfrm>
          <a:off x="0" y="1066800"/>
          <a:ext cx="2486769" cy="3168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To Help Build Common Commitment among Key Players</a:t>
          </a:r>
          <a:endParaRPr lang="en-US" sz="2700" kern="1200" dirty="0"/>
        </a:p>
      </dsp:txBody>
      <dsp:txXfrm>
        <a:off x="0" y="1066800"/>
        <a:ext cx="2486769" cy="3168396"/>
      </dsp:txXfrm>
    </dsp:sp>
    <dsp:sp modelId="{1E3BC7AD-F9E8-42D5-A45E-8BB3258CD129}">
      <dsp:nvSpPr>
        <dsp:cNvPr id="0" name=""/>
        <dsp:cNvSpPr/>
      </dsp:nvSpPr>
      <dsp:spPr>
        <a:xfrm>
          <a:off x="2514611" y="1066800"/>
          <a:ext cx="2486769" cy="3168396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To Help Build Environment for Development of Innovative/time effective Practices</a:t>
          </a:r>
          <a:endParaRPr lang="en-US" sz="2700" kern="1200" dirty="0"/>
        </a:p>
      </dsp:txBody>
      <dsp:txXfrm>
        <a:off x="2514611" y="1066800"/>
        <a:ext cx="2486769" cy="3168396"/>
      </dsp:txXfrm>
    </dsp:sp>
    <dsp:sp modelId="{D114067B-6D9E-485B-A07D-F6A526E8A8D7}">
      <dsp:nvSpPr>
        <dsp:cNvPr id="0" name=""/>
        <dsp:cNvSpPr/>
      </dsp:nvSpPr>
      <dsp:spPr>
        <a:xfrm>
          <a:off x="4952988" y="1143000"/>
          <a:ext cx="2486769" cy="3168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Help Build the culture of Shared responsibilities rather than blame game</a:t>
          </a:r>
          <a:endParaRPr lang="en-US" sz="2700" kern="1200" dirty="0"/>
        </a:p>
      </dsp:txBody>
      <dsp:txXfrm>
        <a:off x="4952988" y="1143000"/>
        <a:ext cx="2486769" cy="3168396"/>
      </dsp:txXfrm>
    </dsp:sp>
    <dsp:sp modelId="{FCCE781E-9877-4221-82DB-675EB33585B1}">
      <dsp:nvSpPr>
        <dsp:cNvPr id="0" name=""/>
        <dsp:cNvSpPr/>
      </dsp:nvSpPr>
      <dsp:spPr>
        <a:xfrm>
          <a:off x="0" y="4677156"/>
          <a:ext cx="7467600" cy="352044"/>
        </a:xfrm>
        <a:prstGeom prst="round1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15A65-519B-4ACA-9385-DF9C74352613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DF87D-B815-4650-AE10-4A2D6491A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DBE51-CF72-427D-9F54-18DB8F385C50}" type="datetimeFigureOut">
              <a:rPr lang="en-US" smtClean="0"/>
              <a:pPr/>
              <a:t>8/20/2015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73A0F-CF29-4A7B-8157-03A1D9AD414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3B574F-DC03-4D80-A394-8B203D554317}" type="slidenum">
              <a:rPr lang="en-US"/>
              <a:pPr/>
              <a:t>28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C9B94-DD85-4A1B-A53B-C6468E875E12}" type="slidenum">
              <a:rPr lang="en-US"/>
              <a:pPr/>
              <a:t>29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8F6071-6153-4B53-8AE3-B8F932C20F9C}" type="slidenum">
              <a:rPr lang="en-US"/>
              <a:pPr/>
              <a:t>30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561F7-9E24-4FDA-95A9-6C9ED4A38457}" type="slidenum">
              <a:rPr lang="en-US"/>
              <a:pPr/>
              <a:t>31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B7AC2-3B41-44B4-B1DC-41DB3E2C897F}" type="slidenum">
              <a:rPr lang="en-US"/>
              <a:pPr/>
              <a:t>32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4AF5CB-3DBB-4336-9C70-2A6FA73850A0}" type="slidenum">
              <a:rPr lang="en-US"/>
              <a:pPr/>
              <a:t>33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CCB6D0-5D45-4679-A396-8A42321C08B2}" type="slidenum">
              <a:rPr lang="en-US"/>
              <a:pPr/>
              <a:t>35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FFA needs to Plan Weekly!!!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BEFE8-B0AE-4E09-95AC-3648E24A7F44}" type="slidenum">
              <a:rPr lang="en-US"/>
              <a:pPr/>
              <a:t>36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IFM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8400" y="304800"/>
            <a:ext cx="6172200" cy="2819400"/>
          </a:xfrm>
        </p:spPr>
        <p:txBody>
          <a:bodyPr>
            <a:noAutofit/>
          </a:bodyPr>
          <a:lstStyle>
            <a:lvl1pPr algn="r">
              <a:defRPr sz="4800" b="0">
                <a:solidFill>
                  <a:schemeClr val="accent6">
                    <a:lumMod val="50000"/>
                  </a:schemeClr>
                </a:solidFill>
                <a:effectLst/>
                <a:latin typeface="Impact" pitchFamily="34" charset="0"/>
                <a:cs typeface="Lucida Sans Unicode" pitchFamily="34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657600"/>
            <a:ext cx="6172200" cy="9144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F0FD6-9B58-4047-B186-DF883E8A64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670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702E56-A262-425A-87DC-AFD93464DF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04429-73E4-4A61-841B-0CFE62877F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7F4EA1-BD02-4333-BB70-8BE5700A9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99E830-7804-454E-8CB4-39EC38EB0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IFM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56FE-E9B3-4C63-959B-6A52F462AD3D}" type="datetime3">
              <a:rPr lang="en-US" smtClean="0"/>
              <a:pPr/>
              <a:t>20 August 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Indian Institute of Forest Management, Bhopal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CA3E-9AE2-435A-93A7-845572575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371600" y="1600200"/>
            <a:ext cx="746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IFM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B94F-E5FB-44FF-99D4-719F1D088162}" type="datetime3">
              <a:rPr lang="en-US" smtClean="0"/>
              <a:pPr/>
              <a:t>20 August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Forest Management, Bhopal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CA3E-9AE2-435A-93A7-845572575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71600" y="1600200"/>
            <a:ext cx="7391400" cy="4648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IFM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7EE-DB1A-4A1D-95FE-9427B6BEAABA}" type="datetime3">
              <a:rPr lang="en-US" smtClean="0"/>
              <a:pPr/>
              <a:t>20 August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Forest Management, Bhopal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CA3E-9AE2-435A-93A7-845572575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1371600" y="1600200"/>
            <a:ext cx="7467600" cy="46482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IFM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0F79-914C-4E70-862F-1347E7239892}" type="datetime3">
              <a:rPr lang="en-US" smtClean="0"/>
              <a:pPr/>
              <a:t>20 August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Forest Management, Bhopal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CA3E-9AE2-435A-93A7-845572575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1371600" y="1600200"/>
            <a:ext cx="7467600" cy="45720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IFM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7ABE-BCD8-4DA6-8931-9FAAFDA0C666}" type="datetime3">
              <a:rPr lang="en-US" smtClean="0"/>
              <a:pPr/>
              <a:t>20 August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Forest Management, Bhopal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CA3E-9AE2-435A-93A7-845572575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martArt Placeholder 6"/>
          <p:cNvSpPr>
            <a:spLocks noGrp="1"/>
          </p:cNvSpPr>
          <p:nvPr>
            <p:ph type="dgm" sz="quarter" idx="13"/>
          </p:nvPr>
        </p:nvSpPr>
        <p:spPr>
          <a:xfrm>
            <a:off x="1371600" y="1600200"/>
            <a:ext cx="7467600" cy="45720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IFM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E8A7-2E08-4A57-A13D-5651A4206E4D}" type="datetime3">
              <a:rPr lang="en-US" smtClean="0"/>
              <a:pPr/>
              <a:t>20 August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Forest Management, Bhopal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CA3E-9AE2-435A-93A7-845572575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/>
          </p:nvPr>
        </p:nvSpPr>
        <p:spPr>
          <a:xfrm>
            <a:off x="1371600" y="1600200"/>
            <a:ext cx="7467600" cy="4572000"/>
          </a:xfrm>
        </p:spPr>
        <p:txBody>
          <a:bodyPr/>
          <a:lstStyle/>
          <a:p>
            <a:r>
              <a:rPr lang="en-US" smtClean="0"/>
              <a:t>Click icon to add media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IFM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067FE-0867-4F33-B180-8E14B2DDD79B}" type="datetime3">
              <a:rPr lang="en-US" smtClean="0"/>
              <a:pPr/>
              <a:t>20 August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Forest Management, Bhopal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CA3E-9AE2-435A-93A7-845572575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371600" y="1600200"/>
            <a:ext cx="3733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1816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5ADB8-E37C-4A6B-87F4-D6B53A9F74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31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467600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600200"/>
            <a:ext cx="7467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17EC7FB0-A446-4AB0-A0D8-E9362C9DF968}" type="datetime3">
              <a:rPr lang="en-US" smtClean="0"/>
              <a:pPr/>
              <a:t>20 August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56350"/>
            <a:ext cx="571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Indian Institute of Forest Management, Bhopal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356350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9817CA3E-9AE2-435A-93A7-845572575AF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143000" y="1295400"/>
            <a:ext cx="800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61" r:id="rId11"/>
    <p:sldLayoutId id="2147483662" r:id="rId12"/>
    <p:sldLayoutId id="2147483663" r:id="rId13"/>
    <p:sldLayoutId id="2147483664" r:id="rId14"/>
  </p:sldLayoutIdLst>
  <p:transition/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6600"/>
          </a:solidFill>
          <a:latin typeface="Impact" pitchFamily="34" charset="0"/>
          <a:ea typeface="+mj-ea"/>
          <a:cs typeface="+mj-cs"/>
        </a:defRPr>
      </a:lvl1pPr>
    </p:titleStyle>
    <p:bodyStyle>
      <a:lvl1pPr marL="576263" indent="-576263" algn="l" defTabSz="914400" rtl="0" eaLnBrk="1" latinLnBrk="0" hangingPunct="1">
        <a:spcBef>
          <a:spcPct val="20000"/>
        </a:spcBef>
        <a:buClr>
          <a:srgbClr val="006600"/>
        </a:buClr>
        <a:buFont typeface="Wingdings 3" pitchFamily="18" charset="2"/>
        <a:buChar char="u"/>
        <a:defRPr sz="2800" b="1" kern="1200">
          <a:solidFill>
            <a:schemeClr val="tx1"/>
          </a:solidFill>
          <a:latin typeface="Georgia" pitchFamily="18" charset="0"/>
          <a:ea typeface="+mn-ea"/>
          <a:cs typeface="Arial" pitchFamily="34" charset="0"/>
        </a:defRPr>
      </a:lvl1pPr>
      <a:lvl2pPr marL="1139825" indent="-563563" algn="l" defTabSz="914400" rtl="0" eaLnBrk="1" latinLnBrk="0" hangingPunct="1">
        <a:spcBef>
          <a:spcPct val="20000"/>
        </a:spcBef>
        <a:buClr>
          <a:srgbClr val="006600"/>
        </a:buClr>
        <a:buFont typeface="Wingdings" pitchFamily="2" charset="2"/>
        <a:buChar char=""/>
        <a:defRPr sz="2400" b="1" kern="1200">
          <a:solidFill>
            <a:schemeClr val="tx1"/>
          </a:solidFill>
          <a:latin typeface="Georgia" pitchFamily="18" charset="0"/>
          <a:ea typeface="+mn-ea"/>
          <a:cs typeface="Arial" pitchFamily="34" charset="0"/>
        </a:defRPr>
      </a:lvl2pPr>
      <a:lvl3pPr marL="1428750" indent="-288925" algn="l" defTabSz="914400" rtl="0" eaLnBrk="1" latinLnBrk="0" hangingPunct="1">
        <a:spcBef>
          <a:spcPct val="20000"/>
        </a:spcBef>
        <a:buClr>
          <a:srgbClr val="006600"/>
        </a:buClr>
        <a:buFont typeface="Courier New" pitchFamily="49" charset="0"/>
        <a:buChar char="o"/>
        <a:defRPr sz="2000" b="1" kern="1200">
          <a:solidFill>
            <a:schemeClr val="tx1"/>
          </a:solidFill>
          <a:latin typeface="Georgia" pitchFamily="18" charset="0"/>
          <a:ea typeface="+mn-ea"/>
          <a:cs typeface="Arial" pitchFamily="34" charset="0"/>
        </a:defRPr>
      </a:lvl3pPr>
      <a:lvl4pPr marL="1766888" indent="-338138" algn="l" defTabSz="914400" rtl="0" eaLnBrk="1" latinLnBrk="0" hangingPunct="1">
        <a:spcBef>
          <a:spcPct val="20000"/>
        </a:spcBef>
        <a:buClr>
          <a:srgbClr val="006600"/>
        </a:buClr>
        <a:buFont typeface="Arial" pitchFamily="34" charset="0"/>
        <a:buChar char="–"/>
        <a:defRPr sz="1800" b="1" kern="1200">
          <a:solidFill>
            <a:schemeClr val="tx1"/>
          </a:solidFill>
          <a:latin typeface="Georgia" pitchFamily="18" charset="0"/>
          <a:ea typeface="+mn-ea"/>
          <a:cs typeface="Arial" pitchFamily="34" charset="0"/>
        </a:defRPr>
      </a:lvl4pPr>
      <a:lvl5pPr marL="2166938" indent="-400050" algn="l" defTabSz="914400" rtl="0" eaLnBrk="1" latinLnBrk="0" hangingPunct="1">
        <a:spcBef>
          <a:spcPct val="20000"/>
        </a:spcBef>
        <a:buClr>
          <a:srgbClr val="006600"/>
        </a:buClr>
        <a:buFont typeface="Arial" pitchFamily="34" charset="0"/>
        <a:buChar char="»"/>
        <a:defRPr sz="1800" b="1" kern="1200">
          <a:solidFill>
            <a:schemeClr val="tx1"/>
          </a:solidFill>
          <a:latin typeface="Georgia" pitchFamily="18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rparulrishi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04800"/>
            <a:ext cx="6781800" cy="2209800"/>
          </a:xfrm>
        </p:spPr>
        <p:txBody>
          <a:bodyPr/>
          <a:lstStyle/>
          <a:p>
            <a:r>
              <a:rPr lang="en-US" sz="4400" dirty="0" smtClean="0"/>
              <a:t>Managing   </a:t>
            </a:r>
            <a:br>
              <a:rPr lang="en-US" sz="4400" dirty="0" smtClean="0"/>
            </a:br>
            <a:r>
              <a:rPr lang="en-US" sz="4400" dirty="0" smtClean="0"/>
              <a:t>Time  For Speed </a:t>
            </a:r>
            <a:br>
              <a:rPr lang="en-US" sz="4400" dirty="0" smtClean="0"/>
            </a:br>
            <a:r>
              <a:rPr lang="en-US" sz="4400" dirty="0" smtClean="0"/>
              <a:t>and Prioritization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590800"/>
            <a:ext cx="7162800" cy="20574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>Prof. Parul Rishi  </a:t>
            </a:r>
            <a:r>
              <a:rPr lang="en-US" sz="1400" dirty="0" smtClean="0"/>
              <a:t>PhD (Psychology)</a:t>
            </a:r>
          </a:p>
          <a:p>
            <a:pPr algn="l"/>
            <a:r>
              <a:rPr lang="en-US" sz="1600" b="0" dirty="0" smtClean="0"/>
              <a:t>Faculty of Human Resource Management</a:t>
            </a:r>
          </a:p>
          <a:p>
            <a:pPr algn="l"/>
            <a:r>
              <a:rPr lang="en-US" sz="1600" b="0" dirty="0" smtClean="0"/>
              <a:t>Adjunct Professor-Management- University  of   Zululand, SA</a:t>
            </a:r>
          </a:p>
          <a:p>
            <a:pPr algn="l"/>
            <a:r>
              <a:rPr lang="en-US" sz="1600" b="0" dirty="0" smtClean="0"/>
              <a:t>Expert Consultant - Environmental Psychology, Aix Marseille University , France, </a:t>
            </a:r>
            <a:r>
              <a:rPr lang="en-US" sz="1600" b="0" dirty="0" smtClean="0">
                <a:hlinkClick r:id="rId2"/>
              </a:rPr>
              <a:t>drparulrishi@gmail.com</a:t>
            </a:r>
            <a:endParaRPr lang="en-US" sz="1600" b="0" dirty="0" smtClean="0"/>
          </a:p>
          <a:p>
            <a:pPr algn="l"/>
            <a:endParaRPr lang="en-US" sz="1200" b="0" dirty="0"/>
          </a:p>
        </p:txBody>
      </p:sp>
      <p:sp>
        <p:nvSpPr>
          <p:cNvPr id="8194" name="AutoShape 2" descr="Image result for ti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Timeliness of  Judicial Administration (J </a:t>
            </a:r>
            <a:r>
              <a:rPr lang="en-US" dirty="0" err="1" smtClean="0"/>
              <a:t>Adm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SmartArt Placeholder 9"/>
          <p:cNvSpPr>
            <a:spLocks noGrp="1"/>
          </p:cNvSpPr>
          <p:nvPr>
            <p:ph type="dgm" sz="quarter" idx="13"/>
          </p:nvPr>
        </p:nvSpPr>
        <p:spPr/>
      </p:sp>
      <p:graphicFrame>
        <p:nvGraphicFramePr>
          <p:cNvPr id="6" name="Diagram 5"/>
          <p:cNvGraphicFramePr/>
          <p:nvPr/>
        </p:nvGraphicFramePr>
        <p:xfrm>
          <a:off x="1447800" y="1295400"/>
          <a:ext cx="7543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Time Framing Helps??? </a:t>
            </a:r>
            <a:endParaRPr lang="en-US" dirty="0"/>
          </a:p>
        </p:txBody>
      </p:sp>
      <p:graphicFrame>
        <p:nvGraphicFramePr>
          <p:cNvPr id="6" name="SmartArt Placeholder 5"/>
          <p:cNvGraphicFramePr>
            <a:graphicFrameLocks noGrp="1"/>
          </p:cNvGraphicFramePr>
          <p:nvPr>
            <p:ph type="dgm" sz="quarter" idx="13"/>
          </p:nvPr>
        </p:nvGraphicFramePr>
        <p:xfrm>
          <a:off x="1371600" y="1676400"/>
          <a:ext cx="7467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371600" y="5943600"/>
            <a:ext cx="74676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CONSIDERING THE LOCAL LEGAL CULTURE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Time Framing Across the world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066800" y="1600200"/>
            <a:ext cx="7848600" cy="51054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C00000"/>
                </a:solidFill>
              </a:rPr>
              <a:t>Finland- </a:t>
            </a:r>
            <a:r>
              <a:rPr lang="en-US" dirty="0" smtClean="0"/>
              <a:t>Optimum timeframes for each type of cases are agreed and Targets for case processing are set for which J </a:t>
            </a:r>
            <a:r>
              <a:rPr lang="en-US" dirty="0" err="1" smtClean="0"/>
              <a:t>Adm</a:t>
            </a:r>
            <a:r>
              <a:rPr lang="en-US" dirty="0" smtClean="0"/>
              <a:t> plays a crucial role.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C00000"/>
                </a:solidFill>
              </a:rPr>
              <a:t>Slovenia – </a:t>
            </a:r>
            <a:r>
              <a:rPr lang="en-US" dirty="0" smtClean="0"/>
              <a:t>court sets a timeframe of 18 months after the case has been presented before the court. If a decision is not taken within 18 months, the case is considered delayed.  The head of court may ask the judge in charge of the case to report the circumstances why a decision has not been reached and that explanation has to be build up by J </a:t>
            </a:r>
            <a:r>
              <a:rPr lang="en-US" dirty="0" err="1" smtClean="0"/>
              <a:t>Admn</a:t>
            </a:r>
            <a:r>
              <a:rPr lang="en-US" dirty="0" smtClean="0"/>
              <a:t> after analyzing the complete scenario.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C00000"/>
                </a:solidFill>
              </a:rPr>
              <a:t>Sweden − </a:t>
            </a:r>
            <a:r>
              <a:rPr lang="en-US" dirty="0" smtClean="0"/>
              <a:t>targets for civil and criminal cases are set up by the Government. All units within the court define their targets and J </a:t>
            </a:r>
            <a:r>
              <a:rPr lang="en-US" dirty="0" err="1" smtClean="0"/>
              <a:t>Admn</a:t>
            </a:r>
            <a:r>
              <a:rPr lang="en-US" dirty="0" smtClean="0"/>
              <a:t> plays a crucial role to ensure meeting of targets.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of timeframes for kind of procedure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219200" y="1219200"/>
            <a:ext cx="79248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Denmark</a:t>
            </a:r>
            <a:r>
              <a:rPr lang="en-US" sz="2400" dirty="0" smtClean="0"/>
              <a:t>− 58% of the civil cases should be disposed within 1 year, 63% of the criminal cases should be disposed within 2 months and 95% within 6 months.</a:t>
            </a: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Norway − </a:t>
            </a:r>
            <a:r>
              <a:rPr lang="en-US" sz="2400" dirty="0" smtClean="0"/>
              <a:t>Timeframes are proposed by the Ministry of Justice with consent from the Norwegian Parliament. As of today, 100% of civil cases should be disposed in six months, 100% of criminal cases in three months. J </a:t>
            </a:r>
            <a:r>
              <a:rPr lang="en-US" sz="2400" dirty="0" err="1" smtClean="0"/>
              <a:t>Admn</a:t>
            </a:r>
            <a:r>
              <a:rPr lang="en-US" sz="2400" dirty="0" smtClean="0"/>
              <a:t> remains at their toes to make it happen.</a:t>
            </a:r>
          </a:p>
          <a:p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timeframes in collaboration with justice stakeholders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building and maintenance process of setting realistic timeframes must involve the stakeholders at the different levels (state, court, J </a:t>
            </a:r>
            <a:r>
              <a:rPr lang="en-US" dirty="0" err="1" smtClean="0"/>
              <a:t>Admn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Setting timeframes is not a </a:t>
            </a:r>
            <a:r>
              <a:rPr lang="en-US" i="1" dirty="0" smtClean="0"/>
              <a:t>once for all event, but it has to be a </a:t>
            </a:r>
            <a:r>
              <a:rPr lang="en-US" dirty="0" smtClean="0"/>
              <a:t>continuous process built through consensus and shared objectives between the stakeholders.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Enforcing the timeframes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371600" y="1600200"/>
            <a:ext cx="7772400" cy="4572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Timeframes are not designed and implemented in a vacuum. </a:t>
            </a:r>
          </a:p>
          <a:p>
            <a:r>
              <a:rPr lang="en-US" sz="2000" dirty="0" smtClean="0"/>
              <a:t>They are </a:t>
            </a:r>
            <a:r>
              <a:rPr lang="en-US" sz="2000" dirty="0" err="1" smtClean="0"/>
              <a:t>organisational</a:t>
            </a:r>
            <a:r>
              <a:rPr lang="en-US" sz="2000" dirty="0" smtClean="0"/>
              <a:t> tools that, in order to give the expected results need to be shared and supported by the stakeholders and, in particular, by the people who work in the </a:t>
            </a:r>
            <a:r>
              <a:rPr lang="en-US" sz="2000" dirty="0" err="1" smtClean="0"/>
              <a:t>organisation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Therefore it is necessary to create an </a:t>
            </a:r>
            <a:r>
              <a:rPr lang="en-US" sz="2000" dirty="0" err="1" smtClean="0"/>
              <a:t>organisational</a:t>
            </a:r>
            <a:r>
              <a:rPr lang="en-US" sz="2000" dirty="0" smtClean="0"/>
              <a:t> environment to support and enforce timeframes, which will be affected by the institutional setting of the justice system (e.g. structure of the judiciary, role of the </a:t>
            </a:r>
            <a:r>
              <a:rPr lang="en-US" sz="2000" smtClean="0"/>
              <a:t>chief </a:t>
            </a:r>
            <a:r>
              <a:rPr lang="en-US" sz="2000" smtClean="0"/>
              <a:t>justice, </a:t>
            </a:r>
            <a:r>
              <a:rPr lang="en-US" sz="2000" dirty="0" smtClean="0"/>
              <a:t>sensitiveness about judges’ internal independence etc.).</a:t>
            </a:r>
          </a:p>
          <a:p>
            <a:r>
              <a:rPr lang="en-US" sz="2000" dirty="0" smtClean="0"/>
              <a:t>Also, other agencies and the bar associations should support the enforcement, which should also be mentioned in the ethical rules for lawyers.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functions of Judicial Administration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Judicial/Case Record Management</a:t>
            </a:r>
          </a:p>
          <a:p>
            <a:r>
              <a:rPr lang="en-US" dirty="0" smtClean="0"/>
              <a:t>Reports Preparation</a:t>
            </a:r>
          </a:p>
          <a:p>
            <a:r>
              <a:rPr lang="en-US" dirty="0" err="1" smtClean="0"/>
              <a:t>Lok</a:t>
            </a:r>
            <a:r>
              <a:rPr lang="en-US" dirty="0" smtClean="0"/>
              <a:t> </a:t>
            </a:r>
            <a:r>
              <a:rPr lang="en-US" dirty="0" err="1" smtClean="0"/>
              <a:t>Adalat</a:t>
            </a:r>
            <a:endParaRPr lang="en-US" dirty="0" smtClean="0"/>
          </a:p>
          <a:p>
            <a:r>
              <a:rPr lang="en-US" dirty="0" smtClean="0"/>
              <a:t>RTI</a:t>
            </a:r>
          </a:p>
          <a:p>
            <a:r>
              <a:rPr lang="en-US" dirty="0" smtClean="0"/>
              <a:t>Issuance of Cause List/grouping of cases/Listing of Cases</a:t>
            </a:r>
          </a:p>
          <a:p>
            <a:r>
              <a:rPr lang="en-US" dirty="0" smtClean="0"/>
              <a:t>Indexing of Judgment</a:t>
            </a:r>
          </a:p>
          <a:p>
            <a:r>
              <a:rPr lang="en-US" dirty="0" smtClean="0"/>
              <a:t>File Tracking /Management/Delivery of Judicial Files</a:t>
            </a:r>
          </a:p>
          <a:p>
            <a:r>
              <a:rPr lang="en-US" dirty="0" smtClean="0"/>
              <a:t>Preparation of Certified copies of Documents</a:t>
            </a:r>
          </a:p>
          <a:p>
            <a:r>
              <a:rPr lang="en-US" dirty="0" smtClean="0"/>
              <a:t>Preparation of Judicial Calendar</a:t>
            </a:r>
          </a:p>
          <a:p>
            <a:r>
              <a:rPr lang="en-US" dirty="0" smtClean="0"/>
              <a:t>Roaster of Judges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Coordination among different courts</a:t>
            </a:r>
          </a:p>
          <a:p>
            <a:r>
              <a:rPr lang="en-US" dirty="0" smtClean="0"/>
              <a:t>Submission of statements regarding  case disposal</a:t>
            </a:r>
          </a:p>
          <a:p>
            <a:r>
              <a:rPr lang="en-US" dirty="0" smtClean="0"/>
              <a:t>Ensure Compliance</a:t>
            </a:r>
          </a:p>
          <a:p>
            <a:r>
              <a:rPr lang="en-US" dirty="0" smtClean="0"/>
              <a:t>Supervisory Function</a:t>
            </a:r>
          </a:p>
          <a:p>
            <a:r>
              <a:rPr lang="en-US" dirty="0" smtClean="0"/>
              <a:t>Infrastructure allotment and management</a:t>
            </a:r>
          </a:p>
          <a:p>
            <a:r>
              <a:rPr lang="en-US" dirty="0" smtClean="0"/>
              <a:t>Complaint redressal</a:t>
            </a:r>
          </a:p>
          <a:p>
            <a:r>
              <a:rPr lang="en-US" dirty="0" smtClean="0"/>
              <a:t>Budgetary functions</a:t>
            </a:r>
          </a:p>
          <a:p>
            <a:r>
              <a:rPr lang="en-US" dirty="0" smtClean="0"/>
              <a:t>Analysis of statistical data and quarterly report preparation.</a:t>
            </a:r>
          </a:p>
          <a:p>
            <a:r>
              <a:rPr lang="en-US" dirty="0" smtClean="0"/>
              <a:t>Parliamentary/Assembly questions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0"/>
            <a:ext cx="6705600" cy="1143000"/>
          </a:xfrm>
        </p:spPr>
        <p:txBody>
          <a:bodyPr/>
          <a:lstStyle/>
          <a:p>
            <a:r>
              <a:rPr lang="en-US" dirty="0"/>
              <a:t>Live Above the </a:t>
            </a:r>
            <a:r>
              <a:rPr lang="en-US" dirty="0" smtClean="0"/>
              <a:t>LINE-  </a:t>
            </a:r>
            <a:br>
              <a:rPr lang="en-US" dirty="0" smtClean="0"/>
            </a:br>
            <a:r>
              <a:rPr lang="en-US" dirty="0" smtClean="0"/>
              <a:t>Covey’s Time Management Matrix</a:t>
            </a:r>
            <a:endParaRPr lang="en-US" dirty="0"/>
          </a:p>
        </p:txBody>
      </p:sp>
      <p:graphicFrame>
        <p:nvGraphicFramePr>
          <p:cNvPr id="36950" name="Group 86"/>
          <p:cNvGraphicFramePr>
            <a:graphicFrameLocks noGrp="1"/>
          </p:cNvGraphicFramePr>
          <p:nvPr>
            <p:ph idx="1"/>
          </p:nvPr>
        </p:nvGraphicFramePr>
        <p:xfrm>
          <a:off x="2057400" y="2057401"/>
          <a:ext cx="6400800" cy="4901184"/>
        </p:xfrm>
        <a:graphic>
          <a:graphicData uri="http://schemas.openxmlformats.org/drawingml/2006/table">
            <a:tbl>
              <a:tblPr/>
              <a:tblGrid>
                <a:gridCol w="3200400"/>
                <a:gridCol w="3200400"/>
              </a:tblGrid>
              <a:tr h="2133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MANAGE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Critical Pressing  Cases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Deadline driven activities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Meetings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Assembly questions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DO IT NOW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AVOID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Diverging papers/reports/witness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Interruptions, Phone calls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 Interventions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DELEGATE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6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FOCUS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Judicial procedural issues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Record Management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Cause list preparation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DECIDE WHEN TO 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LIMIT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Wasters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Disturbances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Unwanted people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Unrelated details to confuse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DUMP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2514600" y="144780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Important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4953000" y="1447800"/>
            <a:ext cx="289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Not </a:t>
            </a:r>
            <a:r>
              <a:rPr lang="en-US" sz="3200" b="1" dirty="0" smtClean="0"/>
              <a:t>important</a:t>
            </a:r>
            <a:endParaRPr lang="en-US" sz="3200" b="1" dirty="0"/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685800" y="2286000"/>
            <a:ext cx="2052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Urgent</a:t>
            </a:r>
          </a:p>
        </p:txBody>
      </p:sp>
      <p:sp>
        <p:nvSpPr>
          <p:cNvPr id="36905" name="Text Box 41"/>
          <p:cNvSpPr txBox="1">
            <a:spLocks noChangeArrowheads="1"/>
          </p:cNvSpPr>
          <p:nvPr/>
        </p:nvSpPr>
        <p:spPr bwMode="auto">
          <a:xfrm>
            <a:off x="533400" y="4267200"/>
            <a:ext cx="2209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 smtClean="0"/>
              <a:t>Not</a:t>
            </a:r>
          </a:p>
          <a:p>
            <a:r>
              <a:rPr lang="en-US" sz="3200" b="1" dirty="0" smtClean="0"/>
              <a:t> </a:t>
            </a:r>
            <a:r>
              <a:rPr lang="en-US" sz="3200" b="1" dirty="0"/>
              <a:t>Urgent</a:t>
            </a:r>
          </a:p>
        </p:txBody>
      </p:sp>
      <p:sp>
        <p:nvSpPr>
          <p:cNvPr id="36926" name="AutoShape 62"/>
          <p:cNvSpPr>
            <a:spLocks noChangeArrowheads="1"/>
          </p:cNvSpPr>
          <p:nvPr/>
        </p:nvSpPr>
        <p:spPr bwMode="auto">
          <a:xfrm>
            <a:off x="8305800" y="2209800"/>
            <a:ext cx="838200" cy="3505200"/>
          </a:xfrm>
          <a:prstGeom prst="upArrow">
            <a:avLst>
              <a:gd name="adj1" fmla="val 50000"/>
              <a:gd name="adj2" fmla="val 10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962400" y="2133600"/>
            <a:ext cx="990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1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10400" y="2133600"/>
            <a:ext cx="990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2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038600" y="4191000"/>
            <a:ext cx="990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3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10800000" flipV="1">
            <a:off x="7086600" y="4191000"/>
            <a:ext cx="990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4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 1- How do you spend your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Go back to your last working week.</a:t>
            </a:r>
          </a:p>
          <a:p>
            <a:r>
              <a:rPr lang="en-US" dirty="0" smtClean="0"/>
              <a:t>Record the major activities that you did in the first two days of that week.</a:t>
            </a:r>
          </a:p>
          <a:p>
            <a:r>
              <a:rPr lang="en-US" dirty="0" smtClean="0"/>
              <a:t>Note down in the format provided.</a:t>
            </a:r>
          </a:p>
          <a:p>
            <a:r>
              <a:rPr lang="en-US" dirty="0" smtClean="0"/>
              <a:t>Also  note the approximate time spent on each activity.</a:t>
            </a:r>
          </a:p>
          <a:p>
            <a:r>
              <a:rPr lang="en-US" dirty="0" smtClean="0"/>
              <a:t>Note down the total time wasted during those two days in </a:t>
            </a:r>
            <a:r>
              <a:rPr lang="en-US" dirty="0" err="1" smtClean="0"/>
              <a:t>mins</a:t>
            </a:r>
            <a:r>
              <a:rPr lang="en-US" dirty="0" smtClean="0"/>
              <a:t>/hours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Who was accountable for that- </a:t>
            </a:r>
            <a:r>
              <a:rPr lang="en-US" dirty="0" err="1" smtClean="0"/>
              <a:t>self,others</a:t>
            </a:r>
            <a:r>
              <a:rPr lang="en-US" dirty="0" smtClean="0"/>
              <a:t>, situation.</a:t>
            </a:r>
            <a:endParaRPr lang="en-US" dirty="0" smtClean="0"/>
          </a:p>
          <a:p>
            <a:r>
              <a:rPr lang="en-US" dirty="0" smtClean="0"/>
              <a:t>How satisfied you were in the way your time was spent in those two days? </a:t>
            </a:r>
          </a:p>
          <a:p>
            <a:r>
              <a:rPr lang="en-US" dirty="0" smtClean="0"/>
              <a:t>Give rating from 1 as least satisfied to 7 as most satisfied.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4042-91B0-457F-9ECF-5D9B2B79620D}" type="slidenum">
              <a:rPr lang="en-US"/>
              <a:pPr/>
              <a:t>2</a:t>
            </a:fld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Being successful doesn’t make you manage your time well.</a:t>
            </a:r>
          </a:p>
          <a:p>
            <a:endParaRPr lang="en-US" sz="3200" b="1" dirty="0"/>
          </a:p>
          <a:p>
            <a:r>
              <a:rPr lang="en-US" sz="3200" b="1" dirty="0"/>
              <a:t>Managing your time well makes you successful.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Time vs. Success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into the group of 5.</a:t>
            </a:r>
          </a:p>
          <a:p>
            <a:r>
              <a:rPr lang="en-US" dirty="0" smtClean="0"/>
              <a:t>Discuss  your activities in a group.</a:t>
            </a:r>
          </a:p>
          <a:p>
            <a:r>
              <a:rPr lang="en-US" dirty="0" smtClean="0"/>
              <a:t>Place them in either of the four  cells of Covey’s TM Matrix.</a:t>
            </a:r>
          </a:p>
          <a:p>
            <a:r>
              <a:rPr lang="en-US" dirty="0" err="1" smtClean="0"/>
              <a:t>Analyse</a:t>
            </a:r>
            <a:r>
              <a:rPr lang="en-US" dirty="0" smtClean="0"/>
              <a:t> the wasted time and  discuss if it could have been avoided.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268E-F7B3-4A3A-84BA-DA8498469617}" type="slidenum">
              <a:rPr lang="en-US"/>
              <a:pPr/>
              <a:t>21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1143000"/>
          </a:xfrm>
        </p:spPr>
        <p:txBody>
          <a:bodyPr/>
          <a:lstStyle/>
          <a:p>
            <a:r>
              <a:rPr lang="en-US" dirty="0"/>
              <a:t>Everyone has Good and Bad Times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Find your </a:t>
            </a:r>
            <a:r>
              <a:rPr lang="en-US" b="1" dirty="0" smtClean="0"/>
              <a:t>important time</a:t>
            </a:r>
            <a:r>
              <a:rPr lang="en-US" b="1" dirty="0"/>
              <a:t>.  Defend it ruthlessly, spend it alone, </a:t>
            </a:r>
            <a:r>
              <a:rPr lang="en-US" b="1" dirty="0" smtClean="0"/>
              <a:t>focusing on important and not urgent woks which require your thinking and full commitment.</a:t>
            </a:r>
          </a:p>
          <a:p>
            <a:endParaRPr lang="en-US" b="1" dirty="0"/>
          </a:p>
          <a:p>
            <a:r>
              <a:rPr lang="en-US" b="1" dirty="0"/>
              <a:t>Find your dead time.  Schedule meetings, phone calls, and mundane stuff during it.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8CFC-91B1-4F4B-9FCA-76B3EBDC11D0}" type="slidenum">
              <a:rPr lang="en-US"/>
              <a:pPr/>
              <a:t>22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Cutting Things Short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b="1"/>
              <a:t>“I’m in the middle of something now…”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Start with “I only have 5 minutes” – you can always extend this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Stand up, stroll to the door, complement, thank, shake hands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Clock-watching; on wall behind them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BE54-360A-497E-B3C6-7D0ED97CF4B9}" type="slidenum">
              <a:rPr lang="en-US"/>
              <a:pPr/>
              <a:t>23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Time Journal Data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b="1"/>
              <a:t>What am I doing that doesn’t really need to be done?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What am I doing that could be done by someone else?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What am I doing that could be done more efficiently?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What do I do that wastes others’ time?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F393-C770-4E48-A97B-992D4827CB53}" type="slidenum">
              <a:rPr lang="en-US"/>
              <a:pPr/>
              <a:t>24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Procrastination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000" b="1" i="1"/>
              <a:t>“Procrastination is the</a:t>
            </a:r>
            <a:br>
              <a:rPr lang="en-US" sz="4000" b="1" i="1"/>
            </a:br>
            <a:r>
              <a:rPr lang="en-US" sz="4000" b="1" i="1"/>
              <a:t>thief of time”</a:t>
            </a:r>
          </a:p>
          <a:p>
            <a:pPr algn="r">
              <a:buFontTx/>
              <a:buNone/>
            </a:pPr>
            <a:r>
              <a:rPr lang="en-US" b="1"/>
              <a:t>Edward Young</a:t>
            </a:r>
          </a:p>
          <a:p>
            <a:pPr algn="r">
              <a:buFontTx/>
              <a:buNone/>
            </a:pPr>
            <a:r>
              <a:rPr lang="en-US" b="1"/>
              <a:t>Night Thoughts, 1742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2D08-B013-42FC-8836-E2FD011D0101}" type="slidenum">
              <a:rPr lang="en-US"/>
              <a:pPr/>
              <a:t>25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Balancing Act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000" b="1" i="1"/>
              <a:t>“Work expands so as to fill the time available for its completion”</a:t>
            </a:r>
          </a:p>
          <a:p>
            <a:pPr algn="r">
              <a:buFontTx/>
              <a:buNone/>
            </a:pPr>
            <a:r>
              <a:rPr lang="en-US" b="1"/>
              <a:t>Parkinson’s Law</a:t>
            </a:r>
          </a:p>
          <a:p>
            <a:pPr algn="r">
              <a:buFontTx/>
              <a:buNone/>
            </a:pPr>
            <a:r>
              <a:rPr lang="en-US" b="1"/>
              <a:t>Cyril Parkinson, 1957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363C-99E5-4A10-809E-E3295CAEFE76}" type="slidenum">
              <a:rPr lang="en-US"/>
              <a:pPr/>
              <a:t>26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 </a:t>
            </a:r>
            <a:r>
              <a:rPr lang="en-US" dirty="0" smtClean="0"/>
              <a:t>Zones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Identify why you aren’t </a:t>
            </a:r>
            <a:r>
              <a:rPr lang="en-US" b="1" dirty="0" smtClean="0"/>
              <a:t>enthusiastic?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Fear of embarrassment</a:t>
            </a:r>
          </a:p>
          <a:p>
            <a:endParaRPr lang="en-US" b="1" dirty="0"/>
          </a:p>
          <a:p>
            <a:r>
              <a:rPr lang="en-US" b="1" dirty="0"/>
              <a:t>Fear of failure?</a:t>
            </a:r>
          </a:p>
          <a:p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68DD-2A49-4337-9024-A3AA331D9A74}" type="slidenum">
              <a:rPr lang="en-US"/>
              <a:pPr/>
              <a:t>27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Delegation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No one is an island</a:t>
            </a:r>
          </a:p>
          <a:p>
            <a:endParaRPr lang="en-US" b="1"/>
          </a:p>
          <a:p>
            <a:r>
              <a:rPr lang="en-US" b="1"/>
              <a:t>You can accomplish a lot more with help</a:t>
            </a:r>
          </a:p>
          <a:p>
            <a:endParaRPr lang="en-US" b="1"/>
          </a:p>
          <a:p>
            <a:r>
              <a:rPr lang="en-US" b="1"/>
              <a:t>Most delegation in your life is from faculty to graduate student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Is The Jar Full?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828800"/>
            <a:ext cx="3733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Stephen Covey in his book,</a:t>
            </a:r>
            <a:r>
              <a:rPr lang="en-US" sz="2000" b="1" i="1" dirty="0">
                <a:solidFill>
                  <a:srgbClr val="FF0000"/>
                </a:solidFill>
                <a:cs typeface="Times New Roman" pitchFamily="18" charset="0"/>
              </a:rPr>
              <a:t> First Things First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, shares the following story </a:t>
            </a:r>
            <a:endParaRPr lang="en-US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cs typeface="Times New Roman" pitchFamily="18" charset="0"/>
              </a:rPr>
              <a:t>"</a:t>
            </a:r>
            <a:r>
              <a:rPr lang="en-US" sz="2000" b="1" dirty="0">
                <a:cs typeface="Times New Roman" pitchFamily="18" charset="0"/>
              </a:rPr>
              <a:t>How many of these rocks do you think we can get in the jar?" he asked</a:t>
            </a:r>
            <a:r>
              <a:rPr lang="en-US" sz="2400" b="1" dirty="0">
                <a:cs typeface="Times New Roman" pitchFamily="18" charset="0"/>
              </a:rPr>
              <a:t>. </a:t>
            </a:r>
          </a:p>
        </p:txBody>
      </p:sp>
      <p:pic>
        <p:nvPicPr>
          <p:cNvPr id="181252" name="Picture 4" descr="1 Roc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3213" y="1676400"/>
            <a:ext cx="2905125" cy="4381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</a:pPr>
            <a:r>
              <a:rPr lang="en-US" sz="2400" b="1" dirty="0">
                <a:cs typeface="Times New Roman" pitchFamily="18" charset="0"/>
              </a:rPr>
              <a:t>After </a:t>
            </a:r>
            <a:r>
              <a:rPr lang="en-US" sz="2400" b="1" dirty="0" smtClean="0">
                <a:cs typeface="Times New Roman" pitchFamily="18" charset="0"/>
              </a:rPr>
              <a:t> many guesses, </a:t>
            </a:r>
            <a:r>
              <a:rPr lang="en-US" sz="2400" b="1" dirty="0">
                <a:cs typeface="Times New Roman" pitchFamily="18" charset="0"/>
              </a:rPr>
              <a:t>he said, "</a:t>
            </a:r>
            <a:r>
              <a:rPr lang="en-US" sz="2400" b="1" dirty="0" smtClean="0">
                <a:cs typeface="Times New Roman" pitchFamily="18" charset="0"/>
              </a:rPr>
              <a:t>Okay, Let's </a:t>
            </a:r>
            <a:r>
              <a:rPr lang="en-US" sz="2400" b="1" dirty="0">
                <a:cs typeface="Times New Roman" pitchFamily="18" charset="0"/>
              </a:rPr>
              <a:t>find out." </a:t>
            </a:r>
            <a:endParaRPr lang="en-US" sz="2400" b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r>
              <a:rPr lang="en-US" sz="2400" b="1" dirty="0" smtClean="0">
                <a:cs typeface="Times New Roman" pitchFamily="18" charset="0"/>
              </a:rPr>
              <a:t>He </a:t>
            </a:r>
            <a:r>
              <a:rPr lang="en-US" sz="2400" b="1" dirty="0">
                <a:cs typeface="Times New Roman" pitchFamily="18" charset="0"/>
              </a:rPr>
              <a:t>set one rock in the jar . . . then another . . . then another. </a:t>
            </a:r>
            <a:endParaRPr lang="en-US" sz="2400" b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I don't remember how many he got in, but he got the jar full. </a:t>
            </a:r>
            <a:endParaRPr lang="en-US" sz="2400" b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r>
              <a:rPr lang="en-US" sz="2400" b="1" dirty="0" smtClean="0">
                <a:cs typeface="Times New Roman" pitchFamily="18" charset="0"/>
              </a:rPr>
              <a:t>Then </a:t>
            </a:r>
            <a:r>
              <a:rPr lang="en-US" sz="2400" b="1" dirty="0">
                <a:cs typeface="Times New Roman" pitchFamily="18" charset="0"/>
              </a:rPr>
              <a:t>he asked, "Is this jar full?"  </a:t>
            </a:r>
            <a:endParaRPr lang="en-US" sz="2400" b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r>
              <a:rPr lang="en-US" sz="2400" b="1" dirty="0" smtClean="0">
                <a:cs typeface="Times New Roman" pitchFamily="18" charset="0"/>
              </a:rPr>
              <a:t>Everyone </a:t>
            </a:r>
            <a:r>
              <a:rPr lang="en-US" sz="2400" b="1" dirty="0">
                <a:cs typeface="Times New Roman" pitchFamily="18" charset="0"/>
              </a:rPr>
              <a:t>looked at the rocks and said, "Yes."</a:t>
            </a:r>
          </a:p>
        </p:txBody>
      </p:sp>
      <p:pic>
        <p:nvPicPr>
          <p:cNvPr id="183299" name="Picture 3" descr="1 Roc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295400"/>
            <a:ext cx="3409950" cy="4572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3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3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3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3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3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A3F1-B0D8-473B-B6E5-A046EDA53399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</a:t>
            </a:r>
            <a:r>
              <a:rPr lang="en-US" dirty="0" smtClean="0"/>
              <a:t> of Managing Time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	By </a:t>
            </a:r>
            <a:r>
              <a:rPr lang="en-US" b="1" dirty="0"/>
              <a:t>some estimates, people waste </a:t>
            </a:r>
            <a:r>
              <a:rPr lang="en-US" b="1" dirty="0" smtClean="0"/>
              <a:t>about 2 </a:t>
            </a:r>
            <a:r>
              <a:rPr lang="en-US" b="1" dirty="0"/>
              <a:t>hours per </a:t>
            </a:r>
            <a:r>
              <a:rPr lang="en-US" b="1" dirty="0" smtClean="0"/>
              <a:t>day due to following:</a:t>
            </a:r>
            <a:endParaRPr lang="en-US" b="1" dirty="0"/>
          </a:p>
          <a:p>
            <a:pPr lvl="1"/>
            <a:r>
              <a:rPr lang="en-US" sz="2600" b="1" dirty="0"/>
              <a:t>Messy desk and cluttered </a:t>
            </a:r>
            <a:r>
              <a:rPr lang="en-US" sz="2600" b="1" dirty="0" smtClean="0"/>
              <a:t>files</a:t>
            </a:r>
            <a:endParaRPr lang="en-US" sz="2600" b="1" dirty="0"/>
          </a:p>
          <a:p>
            <a:pPr lvl="1"/>
            <a:r>
              <a:rPr lang="en-US" sz="2600" b="1" dirty="0"/>
              <a:t>Can’t find things</a:t>
            </a:r>
          </a:p>
          <a:p>
            <a:pPr lvl="1"/>
            <a:r>
              <a:rPr lang="en-US" sz="2600" b="1" dirty="0" smtClean="0"/>
              <a:t>Un prepared, </a:t>
            </a:r>
            <a:endParaRPr lang="en-US" sz="2600" b="1" dirty="0"/>
          </a:p>
          <a:p>
            <a:pPr lvl="1"/>
            <a:r>
              <a:rPr lang="en-US" sz="2600" b="1" dirty="0" smtClean="0"/>
              <a:t>Try  </a:t>
            </a:r>
            <a:r>
              <a:rPr lang="en-US" sz="2600" b="1" dirty="0"/>
              <a:t>to do things </a:t>
            </a:r>
            <a:r>
              <a:rPr lang="en-US" sz="2600" b="1" dirty="0" smtClean="0"/>
              <a:t> which other </a:t>
            </a:r>
            <a:r>
              <a:rPr lang="en-US" sz="2600" b="1" dirty="0"/>
              <a:t>people should do</a:t>
            </a:r>
          </a:p>
          <a:p>
            <a:pPr lvl="1"/>
            <a:r>
              <a:rPr lang="en-US" sz="2600" b="1" dirty="0"/>
              <a:t>Tired/unable to concentrate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en-US" sz="2400" b="1" dirty="0">
                <a:cs typeface="Times New Roman" pitchFamily="18" charset="0"/>
              </a:rPr>
              <a:t>Then he said, "</a:t>
            </a:r>
            <a:r>
              <a:rPr lang="en-US" sz="2400" b="1" dirty="0" err="1">
                <a:cs typeface="Times New Roman" pitchFamily="18" charset="0"/>
              </a:rPr>
              <a:t>Ahhh</a:t>
            </a:r>
            <a:r>
              <a:rPr lang="en-US" sz="2400" b="1" dirty="0">
                <a:cs typeface="Times New Roman" pitchFamily="18" charset="0"/>
              </a:rPr>
              <a:t>" He reached under the table and pulled out a bucket of gravel. </a:t>
            </a:r>
            <a:endParaRPr lang="en-US" sz="2400" b="1" dirty="0" smtClean="0">
              <a:cs typeface="Times New Roman" pitchFamily="18" charset="0"/>
            </a:endParaRPr>
          </a:p>
          <a:p>
            <a:pPr marL="0" indent="0"/>
            <a:r>
              <a:rPr lang="en-US" sz="2400" b="1" dirty="0" smtClean="0">
                <a:cs typeface="Times New Roman" pitchFamily="18" charset="0"/>
              </a:rPr>
              <a:t>Then </a:t>
            </a:r>
            <a:r>
              <a:rPr lang="en-US" sz="2400" b="1" dirty="0">
                <a:cs typeface="Times New Roman" pitchFamily="18" charset="0"/>
              </a:rPr>
              <a:t>he dumped some gravel in and shook the jar and the gravel went in all the little spaces left by the big rocks. </a:t>
            </a:r>
            <a:endParaRPr lang="en-US" sz="2400" b="1" dirty="0" smtClean="0">
              <a:cs typeface="Times New Roman" pitchFamily="18" charset="0"/>
            </a:endParaRPr>
          </a:p>
          <a:p>
            <a:pPr marL="0" indent="0"/>
            <a:r>
              <a:rPr lang="en-US" sz="2400" b="1" dirty="0" smtClean="0">
                <a:cs typeface="Times New Roman" pitchFamily="18" charset="0"/>
              </a:rPr>
              <a:t>Then </a:t>
            </a:r>
            <a:r>
              <a:rPr lang="en-US" sz="2400" b="1" dirty="0">
                <a:cs typeface="Times New Roman" pitchFamily="18" charset="0"/>
              </a:rPr>
              <a:t>he grinned and said once more, "Is the jar full?"</a:t>
            </a:r>
          </a:p>
        </p:txBody>
      </p:sp>
      <p:pic>
        <p:nvPicPr>
          <p:cNvPr id="185347" name="Picture 3" descr="3 Pebb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914400"/>
            <a:ext cx="3511550" cy="52959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5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1752600"/>
            <a:ext cx="4114800" cy="4114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</a:pPr>
            <a:r>
              <a:rPr lang="en-US" sz="2400" b="1" dirty="0" smtClean="0">
                <a:cs typeface="Times New Roman" pitchFamily="18" charset="0"/>
              </a:rPr>
              <a:t>"</a:t>
            </a:r>
            <a:r>
              <a:rPr lang="en-US" sz="2400" b="1" dirty="0">
                <a:cs typeface="Times New Roman" pitchFamily="18" charset="0"/>
              </a:rPr>
              <a:t>Probably not</a:t>
            </a:r>
            <a:r>
              <a:rPr lang="en-US" sz="2400" b="1" dirty="0" smtClean="0">
                <a:cs typeface="Times New Roman" pitchFamily="18" charset="0"/>
              </a:rPr>
              <a:t>,”</a:t>
            </a:r>
          </a:p>
          <a:p>
            <a:pPr marL="0" indent="0">
              <a:lnSpc>
                <a:spcPct val="90000"/>
              </a:lnSpc>
            </a:pPr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He reached under the table and brought out a bucket of sand. He started dumping the sand in and it went into all of the little spaces left by the rocks and the gravel. </a:t>
            </a:r>
            <a:endParaRPr lang="en-US" sz="2400" b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r>
              <a:rPr lang="en-US" sz="2400" b="1" dirty="0" smtClean="0">
                <a:cs typeface="Times New Roman" pitchFamily="18" charset="0"/>
              </a:rPr>
              <a:t>Once </a:t>
            </a:r>
            <a:r>
              <a:rPr lang="en-US" sz="2400" b="1" dirty="0">
                <a:cs typeface="Times New Roman" pitchFamily="18" charset="0"/>
              </a:rPr>
              <a:t>more he looked and said, "Is this jar full?"  "No!" we roared. </a:t>
            </a:r>
          </a:p>
        </p:txBody>
      </p:sp>
      <p:pic>
        <p:nvPicPr>
          <p:cNvPr id="187395" name="Picture 3" descr="5 S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7863" y="1219200"/>
            <a:ext cx="3386137" cy="5105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7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7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1447800" y="1600200"/>
            <a:ext cx="3733800" cy="4876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</a:pPr>
            <a:r>
              <a:rPr lang="en-US" sz="2400" b="1" dirty="0">
                <a:cs typeface="Times New Roman" pitchFamily="18" charset="0"/>
              </a:rPr>
              <a:t>He said, "Good!" and he grabbed a pitcher of water and began to pour it in. </a:t>
            </a:r>
            <a:endParaRPr lang="en-US" sz="2400" b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endParaRPr lang="en-US" sz="2400" b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r>
              <a:rPr lang="en-US" sz="2400" b="1" dirty="0" smtClean="0">
                <a:cs typeface="Times New Roman" pitchFamily="18" charset="0"/>
              </a:rPr>
              <a:t>" </a:t>
            </a:r>
            <a:r>
              <a:rPr lang="en-US" sz="2400" b="1" dirty="0">
                <a:cs typeface="Times New Roman" pitchFamily="18" charset="0"/>
              </a:rPr>
              <a:t>Well, what's the point?" </a:t>
            </a:r>
            <a:endParaRPr lang="en-US" sz="2400" b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cs typeface="Times New Roman" pitchFamily="18" charset="0"/>
              </a:rPr>
              <a:t> </a:t>
            </a:r>
          </a:p>
          <a:p>
            <a:pPr marL="0" indent="0">
              <a:lnSpc>
                <a:spcPct val="90000"/>
              </a:lnSpc>
            </a:pPr>
            <a:r>
              <a:rPr lang="en-US" sz="2400" b="1" dirty="0" smtClean="0">
                <a:cs typeface="Times New Roman" pitchFamily="18" charset="0"/>
              </a:rPr>
              <a:t>Somebody </a:t>
            </a:r>
            <a:r>
              <a:rPr lang="en-US" sz="2400" b="1" dirty="0">
                <a:cs typeface="Times New Roman" pitchFamily="18" charset="0"/>
              </a:rPr>
              <a:t>said, "Well, there are gaps, and if you work really hard you can always fit some more things into your life."</a:t>
            </a:r>
          </a:p>
        </p:txBody>
      </p:sp>
      <p:pic>
        <p:nvPicPr>
          <p:cNvPr id="189443" name="Picture 3" descr="11 S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2450" y="1295400"/>
            <a:ext cx="3511550" cy="52959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9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9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9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9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9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9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build="p"/>
      <p:bldP spid="189442" grpI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752600"/>
            <a:ext cx="3810000" cy="41148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cs typeface="Times New Roman" pitchFamily="18" charset="0"/>
              </a:rPr>
              <a:t>"No," he said, "that's not really the point. </a:t>
            </a:r>
          </a:p>
          <a:p>
            <a:pPr algn="ctr">
              <a:lnSpc>
                <a:spcPct val="90000"/>
              </a:lnSpc>
            </a:pPr>
            <a:endParaRPr lang="en-US" sz="2000" b="1" dirty="0"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cs typeface="Times New Roman" pitchFamily="18" charset="0"/>
              </a:rPr>
              <a:t>The point is this: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cs typeface="Times New Roman" pitchFamily="18" charset="0"/>
              </a:rPr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dirty="0">
                <a:cs typeface="Times New Roman" pitchFamily="18" charset="0"/>
              </a:rPr>
              <a:t>Put the</a:t>
            </a:r>
            <a:r>
              <a:rPr lang="en-US" sz="5400" b="1" dirty="0">
                <a:cs typeface="Times New Roman" pitchFamily="18" charset="0"/>
              </a:rPr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5400" b="1" dirty="0">
                <a:cs typeface="Times New Roman" pitchFamily="18" charset="0"/>
              </a:rPr>
              <a:t>Big Rocks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5400" b="1" dirty="0">
                <a:cs typeface="Times New Roman" pitchFamily="18" charset="0"/>
              </a:rPr>
              <a:t> in First</a:t>
            </a:r>
          </a:p>
        </p:txBody>
      </p:sp>
      <p:pic>
        <p:nvPicPr>
          <p:cNvPr id="191491" name="Picture 3" descr="1 Roc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838200"/>
            <a:ext cx="3613150" cy="54483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1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1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1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1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Listing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</a:t>
            </a:r>
          </a:p>
          <a:p>
            <a:r>
              <a:rPr lang="en-US" dirty="0" smtClean="0"/>
              <a:t>B</a:t>
            </a:r>
          </a:p>
          <a:p>
            <a:r>
              <a:rPr lang="en-US" dirty="0" smtClean="0"/>
              <a:t>C </a:t>
            </a:r>
          </a:p>
          <a:p>
            <a:pPr>
              <a:buNone/>
            </a:pPr>
            <a:r>
              <a:rPr lang="en-US" dirty="0" smtClean="0"/>
              <a:t>               of Time Management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Get IT Done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20 </a:t>
            </a:r>
            <a:r>
              <a:rPr lang="en-US" sz="2800" dirty="0"/>
              <a:t>minutes at beginning of week</a:t>
            </a:r>
          </a:p>
          <a:p>
            <a:pPr lvl="1">
              <a:lnSpc>
                <a:spcPct val="80000"/>
              </a:lnSpc>
            </a:pPr>
            <a:r>
              <a:rPr lang="en-US" sz="2800" dirty="0"/>
              <a:t>Review your </a:t>
            </a:r>
            <a:r>
              <a:rPr lang="en-US" sz="2800" dirty="0" smtClean="0"/>
              <a:t>Roles</a:t>
            </a:r>
          </a:p>
          <a:p>
            <a:pPr lvl="2">
              <a:lnSpc>
                <a:spcPct val="80000"/>
              </a:lnSpc>
            </a:pPr>
            <a:r>
              <a:rPr lang="en-US" sz="2400" dirty="0" smtClean="0"/>
              <a:t>Sharpen </a:t>
            </a:r>
            <a:r>
              <a:rPr lang="en-US" sz="2400" dirty="0"/>
              <a:t>the Saw </a:t>
            </a:r>
            <a:r>
              <a:rPr lang="en-US" sz="2400" dirty="0" smtClean="0"/>
              <a:t>–Read and </a:t>
            </a:r>
            <a:r>
              <a:rPr lang="en-US" sz="2400" dirty="0" err="1" smtClean="0"/>
              <a:t>analyse</a:t>
            </a:r>
            <a:r>
              <a:rPr lang="en-US" sz="2400" dirty="0" smtClean="0"/>
              <a:t> before hand to save time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800" dirty="0" smtClean="0"/>
              <a:t>Prioritize by  Choosing </a:t>
            </a:r>
            <a:r>
              <a:rPr lang="en-US" sz="2800" dirty="0"/>
              <a:t>Big </a:t>
            </a:r>
            <a:r>
              <a:rPr lang="en-US" sz="2800" dirty="0" smtClean="0"/>
              <a:t>Rocks first</a:t>
            </a:r>
            <a:endParaRPr lang="en-US" sz="2800" dirty="0"/>
          </a:p>
          <a:p>
            <a:pPr lvl="2">
              <a:lnSpc>
                <a:spcPct val="80000"/>
              </a:lnSpc>
            </a:pPr>
            <a:r>
              <a:rPr lang="en-US" sz="2400" dirty="0" smtClean="0"/>
              <a:t>Which  </a:t>
            </a:r>
            <a:r>
              <a:rPr lang="en-US" sz="2400" dirty="0"/>
              <a:t>is </a:t>
            </a:r>
            <a:r>
              <a:rPr lang="en-US" sz="2400" dirty="0" smtClean="0"/>
              <a:t>the most important case requiring  maximum time  and effort? In short, your ABC of Time Management.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800" dirty="0"/>
              <a:t>Schedule the </a:t>
            </a:r>
            <a:r>
              <a:rPr lang="en-US" sz="2800" dirty="0" smtClean="0"/>
              <a:t>Week keeping in mind the reversal of 80/20 Rule</a:t>
            </a:r>
            <a:endParaRPr lang="en-US" sz="2800" dirty="0"/>
          </a:p>
          <a:p>
            <a:pPr lvl="3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2133600" y="1524000"/>
            <a:ext cx="6094938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4800" b="1" i="1" dirty="0" smtClean="0">
                <a:solidFill>
                  <a:srgbClr val="B64A64"/>
                </a:solidFill>
              </a:rPr>
              <a:t>Thank you</a:t>
            </a:r>
          </a:p>
          <a:p>
            <a:pPr>
              <a:lnSpc>
                <a:spcPct val="90000"/>
              </a:lnSpc>
            </a:pPr>
            <a:r>
              <a:rPr lang="en-US" sz="4800" b="1" i="1" dirty="0" smtClean="0">
                <a:solidFill>
                  <a:srgbClr val="B64A64"/>
                </a:solidFill>
              </a:rPr>
              <a:t>Have </a:t>
            </a:r>
            <a:r>
              <a:rPr lang="en-US" sz="4800" b="1" i="1" dirty="0">
                <a:solidFill>
                  <a:srgbClr val="B64A64"/>
                </a:solidFill>
              </a:rPr>
              <a:t>a </a:t>
            </a:r>
            <a:r>
              <a:rPr lang="en-US" sz="4800" b="1" i="1" dirty="0" smtClean="0">
                <a:solidFill>
                  <a:srgbClr val="B64A64"/>
                </a:solidFill>
              </a:rPr>
              <a:t> </a:t>
            </a:r>
            <a:r>
              <a:rPr lang="en-US" sz="4800" b="1" i="1" dirty="0">
                <a:solidFill>
                  <a:srgbClr val="B64A64"/>
                </a:solidFill>
              </a:rPr>
              <a:t>Time </a:t>
            </a:r>
            <a:r>
              <a:rPr lang="en-US" sz="4800" b="1" i="1" dirty="0" smtClean="0">
                <a:solidFill>
                  <a:srgbClr val="B64A64"/>
                </a:solidFill>
              </a:rPr>
              <a:t>Managed</a:t>
            </a:r>
          </a:p>
          <a:p>
            <a:pPr>
              <a:lnSpc>
                <a:spcPct val="90000"/>
              </a:lnSpc>
            </a:pPr>
            <a:r>
              <a:rPr lang="en-US" sz="4800" b="1" i="1" dirty="0" smtClean="0">
                <a:solidFill>
                  <a:srgbClr val="B64A64"/>
                </a:solidFill>
              </a:rPr>
              <a:t>Time </a:t>
            </a:r>
            <a:r>
              <a:rPr lang="en-US" sz="4800" b="1" i="1" dirty="0">
                <a:solidFill>
                  <a:srgbClr val="B64A64"/>
                </a:solidFill>
              </a:rPr>
              <a:t>For Ever</a:t>
            </a:r>
            <a:r>
              <a:rPr lang="en-US" sz="4800" b="1" i="1" dirty="0"/>
              <a:t>!</a:t>
            </a:r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657600"/>
            <a:ext cx="2824162" cy="282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A50E-DBD9-4F52-A9DC-97A1FF5C154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Dr.Parul</a:t>
            </a:r>
            <a:r>
              <a:rPr lang="en-US" dirty="0" smtClean="0"/>
              <a:t> Rishi/NJA-TM/IIFM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2E4C-5D04-44A9-9777-E32490322E8E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80/20 Rule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467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Good  administration in judiciary system comes from  time and experience</a:t>
            </a:r>
          </a:p>
          <a:p>
            <a:endParaRPr lang="en-US" dirty="0" smtClean="0"/>
          </a:p>
          <a:p>
            <a:r>
              <a:rPr lang="en-US" dirty="0" smtClean="0"/>
              <a:t>And having the Art of identifying trivial </a:t>
            </a:r>
            <a:r>
              <a:rPr lang="en-US" dirty="0" err="1" smtClean="0"/>
              <a:t>vs</a:t>
            </a:r>
            <a:r>
              <a:rPr lang="en-US" dirty="0" smtClean="0"/>
              <a:t>  critical  issues and accordingly allocating time.</a:t>
            </a:r>
          </a:p>
          <a:p>
            <a:endParaRPr lang="en-US" dirty="0" smtClean="0"/>
          </a:p>
          <a:p>
            <a:r>
              <a:rPr lang="en-US" b="1" dirty="0" smtClean="0"/>
              <a:t>Critical  witness/case details/administrative tasks are few (20%) </a:t>
            </a:r>
            <a:r>
              <a:rPr lang="en-US" b="1" dirty="0"/>
              <a:t>and the trivial </a:t>
            </a:r>
            <a:r>
              <a:rPr lang="en-US" b="1" dirty="0" smtClean="0"/>
              <a:t> distracting unnecessary details/activities are many(80%).</a:t>
            </a:r>
          </a:p>
          <a:p>
            <a:endParaRPr lang="en-US" b="1" dirty="0" smtClean="0"/>
          </a:p>
          <a:p>
            <a:r>
              <a:rPr lang="en-US" b="1" dirty="0" smtClean="0"/>
              <a:t>So time spent should be reverse ,</a:t>
            </a:r>
            <a:r>
              <a:rPr lang="en-US" b="1" dirty="0" err="1" smtClean="0"/>
              <a:t>i.e</a:t>
            </a:r>
            <a:r>
              <a:rPr lang="en-US" b="1" dirty="0" smtClean="0"/>
              <a:t>, 80% on 20% critical details and 20% on 80% trivial details . </a:t>
            </a:r>
          </a:p>
          <a:p>
            <a:endParaRPr lang="en-US" dirty="0" smtClean="0"/>
          </a:p>
          <a:p>
            <a:r>
              <a:rPr lang="en-US" b="1" dirty="0" smtClean="0"/>
              <a:t>However, in practice, it is reverse.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3" grpId="1" build="p"/>
      <p:bldP spid="15363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it All Done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Peter </a:t>
            </a:r>
            <a:r>
              <a:rPr lang="en-US" b="1" dirty="0" err="1" smtClean="0"/>
              <a:t>Drucker</a:t>
            </a:r>
            <a:r>
              <a:rPr lang="en-US" b="1" dirty="0" smtClean="0"/>
              <a:t> says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Work </a:t>
            </a:r>
            <a:r>
              <a:rPr lang="en-US" dirty="0">
                <a:solidFill>
                  <a:srgbClr val="C00000"/>
                </a:solidFill>
              </a:rPr>
              <a:t>where you are the strongest 80% time</a:t>
            </a:r>
          </a:p>
          <a:p>
            <a:r>
              <a:rPr lang="en-US" dirty="0">
                <a:solidFill>
                  <a:srgbClr val="C00000"/>
                </a:solidFill>
              </a:rPr>
              <a:t>Work where you are learning 15 % time</a:t>
            </a:r>
          </a:p>
          <a:p>
            <a:r>
              <a:rPr lang="en-US" dirty="0">
                <a:solidFill>
                  <a:srgbClr val="C00000"/>
                </a:solidFill>
              </a:rPr>
              <a:t>Work where you are the weakest 5% time</a:t>
            </a:r>
          </a:p>
        </p:txBody>
      </p:sp>
      <p:pic>
        <p:nvPicPr>
          <p:cNvPr id="45065" name="Picture 9" descr="j028274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388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Reasonable Time to Optimal Time Frame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219200" y="1371600"/>
          <a:ext cx="7924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to Measure Time Management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85800" y="1219200"/>
          <a:ext cx="784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Graphic spid="4" grpId="2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Manage Time???</a:t>
            </a:r>
            <a:endParaRPr lang="en-US" dirty="0"/>
          </a:p>
        </p:txBody>
      </p:sp>
      <p:graphicFrame>
        <p:nvGraphicFramePr>
          <p:cNvPr id="6" name="SmartArt Placeholder 5"/>
          <p:cNvGraphicFramePr>
            <a:graphicFrameLocks noGrp="1"/>
          </p:cNvGraphicFramePr>
          <p:nvPr>
            <p:ph type="dgm" sz="quarter" idx="13"/>
          </p:nvPr>
        </p:nvGraphicFramePr>
        <p:xfrm>
          <a:off x="1295400" y="1371600"/>
          <a:ext cx="7848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Time Frame???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Tool  to achieve the timeliness of  different activities under Judicial administration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Timeframes have to fit  in the contingencies of the  “local administrative culture”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Having timeframes is a prerequisite for evaluating the results of the efforts made  by administration to reduce  the lengths of judicial proceedings.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Forest2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Forest2</Template>
  <TotalTime>1227</TotalTime>
  <Words>1642</Words>
  <Application>Microsoft Office PowerPoint</Application>
  <PresentationFormat>On-screen Show (4:3)</PresentationFormat>
  <Paragraphs>266</Paragraphs>
  <Slides>36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Forest2</vt:lpstr>
      <vt:lpstr>Managing    Time  For Speed  and Prioritization</vt:lpstr>
      <vt:lpstr>Time vs. Success</vt:lpstr>
      <vt:lpstr>The Problem  of Managing Time</vt:lpstr>
      <vt:lpstr>The 80/20 Rule</vt:lpstr>
      <vt:lpstr>Get it All Done</vt:lpstr>
      <vt:lpstr>From Reasonable Time to Optimal Time Frame</vt:lpstr>
      <vt:lpstr>Tools to Measure Time Management</vt:lpstr>
      <vt:lpstr>How to Manage Time???</vt:lpstr>
      <vt:lpstr>What is Time Frame???</vt:lpstr>
      <vt:lpstr>Timeliness of  Judicial Administration (J Adm) </vt:lpstr>
      <vt:lpstr>How Time Framing Helps??? </vt:lpstr>
      <vt:lpstr>Examples of Time Framing Across the world</vt:lpstr>
      <vt:lpstr>Setting of timeframes for kind of procedure </vt:lpstr>
      <vt:lpstr>Setting timeframes in collaboration with justice stakeholders </vt:lpstr>
      <vt:lpstr>Enforcing the timeframes</vt:lpstr>
      <vt:lpstr>Major functions of Judicial Administration</vt:lpstr>
      <vt:lpstr>Contd.</vt:lpstr>
      <vt:lpstr>Live Above the LINE-   Covey’s Time Management Matrix</vt:lpstr>
      <vt:lpstr>Exercise 1- How do you spend your Time?</vt:lpstr>
      <vt:lpstr>Group Exercise</vt:lpstr>
      <vt:lpstr>Everyone has Good and Bad Times</vt:lpstr>
      <vt:lpstr>Cutting Things Short</vt:lpstr>
      <vt:lpstr>Using Time Journal Data</vt:lpstr>
      <vt:lpstr>Procrastination</vt:lpstr>
      <vt:lpstr>Balancing Act</vt:lpstr>
      <vt:lpstr>Comfort Zones</vt:lpstr>
      <vt:lpstr>Delegation</vt:lpstr>
      <vt:lpstr> Is The Jar Full?</vt:lpstr>
      <vt:lpstr>Slide 29</vt:lpstr>
      <vt:lpstr>Slide 30</vt:lpstr>
      <vt:lpstr>Slide 31</vt:lpstr>
      <vt:lpstr>Slide 32</vt:lpstr>
      <vt:lpstr>Slide 33</vt:lpstr>
      <vt:lpstr>Priority Listing</vt:lpstr>
      <vt:lpstr>How to Get IT Done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iifm</dc:creator>
  <cp:lastModifiedBy>HOME</cp:lastModifiedBy>
  <cp:revision>135</cp:revision>
  <dcterms:created xsi:type="dcterms:W3CDTF">2015-02-01T21:51:32Z</dcterms:created>
  <dcterms:modified xsi:type="dcterms:W3CDTF">2015-08-20T17:10:04Z</dcterms:modified>
</cp:coreProperties>
</file>